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4"/>
    <p:sldMasterId id="2147483681" r:id="rId5"/>
    <p:sldMasterId id="2147483686" r:id="rId6"/>
  </p:sldMasterIdLst>
  <p:notesMasterIdLst>
    <p:notesMasterId r:id="rId17"/>
  </p:notesMasterIdLst>
  <p:sldIdLst>
    <p:sldId id="262" r:id="rId7"/>
    <p:sldId id="265" r:id="rId8"/>
    <p:sldId id="280" r:id="rId9"/>
    <p:sldId id="281" r:id="rId10"/>
    <p:sldId id="282" r:id="rId11"/>
    <p:sldId id="283" r:id="rId12"/>
    <p:sldId id="284" r:id="rId13"/>
    <p:sldId id="285" r:id="rId14"/>
    <p:sldId id="286" r:id="rId15"/>
    <p:sldId id="29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cky Hipkiss" initials="BH" lastIdx="4" clrIdx="0">
    <p:extLst>
      <p:ext uri="{19B8F6BF-5375-455C-9EA6-DF929625EA0E}">
        <p15:presenceInfo xmlns:p15="http://schemas.microsoft.com/office/powerpoint/2012/main" userId="S::BeckyH@hopscotchconsulting.co.uk::a2950b9c-f8a7-4998-9623-5862537f70c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ADDF"/>
    <a:srgbClr val="FFFFFF"/>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02" autoAdjust="0"/>
    <p:restoredTop sz="90408" autoAdjust="0"/>
  </p:normalViewPr>
  <p:slideViewPr>
    <p:cSldViewPr snapToGrid="0">
      <p:cViewPr varScale="1">
        <p:scale>
          <a:sx n="111" d="100"/>
          <a:sy n="111" d="100"/>
        </p:scale>
        <p:origin x="1136" y="19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95" d="100"/>
          <a:sy n="95" d="100"/>
        </p:scale>
        <p:origin x="-4050"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228AF4-2B07-40B9-BA0C-62D1A945438A}" type="datetimeFigureOut">
              <a:rPr lang="en-GB" smtClean="0"/>
              <a:pPr/>
              <a:t>23/03/2021</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18E426-C9CB-42C7-A596-B5BD05DAD362}"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a:t>
            </a:fld>
            <a:endParaRPr lang="en-GB"/>
          </a:p>
        </p:txBody>
      </p:sp>
    </p:spTree>
    <p:extLst>
      <p:ext uri="{BB962C8B-B14F-4D97-AF65-F5344CB8AC3E}">
        <p14:creationId xmlns:p14="http://schemas.microsoft.com/office/powerpoint/2010/main" val="3039643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3</a:t>
            </a:fld>
            <a:endParaRPr lang="en-GB"/>
          </a:p>
        </p:txBody>
      </p:sp>
    </p:spTree>
    <p:extLst>
      <p:ext uri="{BB962C8B-B14F-4D97-AF65-F5344CB8AC3E}">
        <p14:creationId xmlns:p14="http://schemas.microsoft.com/office/powerpoint/2010/main" val="1220173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notes</a:t>
            </a:r>
          </a:p>
          <a:p>
            <a:r>
              <a:rPr lang="en-GB" dirty="0"/>
              <a:t>Use worksheet 1</a:t>
            </a:r>
          </a:p>
        </p:txBody>
      </p:sp>
      <p:sp>
        <p:nvSpPr>
          <p:cNvPr id="4" name="Slide Number Placeholder 3"/>
          <p:cNvSpPr>
            <a:spLocks noGrp="1"/>
          </p:cNvSpPr>
          <p:nvPr>
            <p:ph type="sldNum" sz="quarter" idx="5"/>
          </p:nvPr>
        </p:nvSpPr>
        <p:spPr/>
        <p:txBody>
          <a:bodyPr/>
          <a:lstStyle/>
          <a:p>
            <a:fld id="{1918E426-C9CB-42C7-A596-B5BD05DAD362}" type="slidenum">
              <a:rPr lang="en-GB" smtClean="0"/>
              <a:pPr/>
              <a:t>5</a:t>
            </a:fld>
            <a:endParaRPr lang="en-GB"/>
          </a:p>
        </p:txBody>
      </p:sp>
    </p:spTree>
    <p:extLst>
      <p:ext uri="{BB962C8B-B14F-4D97-AF65-F5344CB8AC3E}">
        <p14:creationId xmlns:p14="http://schemas.microsoft.com/office/powerpoint/2010/main" val="526483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Pupils can use Worksheet</a:t>
            </a:r>
            <a:r>
              <a:rPr lang="en-US" baseline="0" dirty="0"/>
              <a:t> 2 to record their findings, and present these to the rest of the class.</a:t>
            </a:r>
            <a:endParaRPr lang="en-US" dirty="0"/>
          </a:p>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6</a:t>
            </a:fld>
            <a:endParaRPr lang="en-GB"/>
          </a:p>
        </p:txBody>
      </p:sp>
    </p:spTree>
    <p:extLst>
      <p:ext uri="{BB962C8B-B14F-4D97-AF65-F5344CB8AC3E}">
        <p14:creationId xmlns:p14="http://schemas.microsoft.com/office/powerpoint/2010/main" val="4099599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Pupils should use Worksheet 3 to record their designs, electrical</a:t>
            </a:r>
            <a:r>
              <a:rPr lang="en-US" baseline="0" dirty="0"/>
              <a:t> circuit diagram and ideas.</a:t>
            </a:r>
            <a:r>
              <a:rPr lang="en-GB" sz="1200" i="1" kern="1200" dirty="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i="0" kern="1200" dirty="0">
                <a:solidFill>
                  <a:schemeClr val="tx1"/>
                </a:solidFill>
                <a:effectLst/>
                <a:latin typeface="+mn-lt"/>
                <a:ea typeface="+mn-ea"/>
                <a:cs typeface="+mn-cs"/>
              </a:rPr>
              <a:t>If this activity is being completed at home, resources may not be available for making a circuit. For home learning, ask pupils to design their object and draw the circuit they would use with it, including all the considerations above. They can then build their circuit on their return to school.</a:t>
            </a:r>
          </a:p>
        </p:txBody>
      </p:sp>
      <p:sp>
        <p:nvSpPr>
          <p:cNvPr id="4" name="Slide Number Placeholder 3"/>
          <p:cNvSpPr>
            <a:spLocks noGrp="1"/>
          </p:cNvSpPr>
          <p:nvPr>
            <p:ph type="sldNum" sz="quarter" idx="5"/>
          </p:nvPr>
        </p:nvSpPr>
        <p:spPr/>
        <p:txBody>
          <a:bodyPr/>
          <a:lstStyle/>
          <a:p>
            <a:fld id="{1918E426-C9CB-42C7-A596-B5BD05DAD362}" type="slidenum">
              <a:rPr lang="en-GB" smtClean="0"/>
              <a:pPr/>
              <a:t>7</a:t>
            </a:fld>
            <a:endParaRPr lang="en-GB"/>
          </a:p>
        </p:txBody>
      </p:sp>
    </p:spTree>
    <p:extLst>
      <p:ext uri="{BB962C8B-B14F-4D97-AF65-F5344CB8AC3E}">
        <p14:creationId xmlns:p14="http://schemas.microsoft.com/office/powerpoint/2010/main" val="1713505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8</a:t>
            </a:fld>
            <a:endParaRPr lang="en-GB"/>
          </a:p>
        </p:txBody>
      </p:sp>
    </p:spTree>
    <p:extLst>
      <p:ext uri="{BB962C8B-B14F-4D97-AF65-F5344CB8AC3E}">
        <p14:creationId xmlns:p14="http://schemas.microsoft.com/office/powerpoint/2010/main" val="2595073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these questions or others for</a:t>
            </a:r>
            <a:r>
              <a:rPr lang="en-US" baseline="0" dirty="0"/>
              <a:t> pupils to evaluate their own and others’ creations.</a:t>
            </a:r>
            <a:endParaRPr lang="en-US" dirty="0"/>
          </a:p>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9</a:t>
            </a:fld>
            <a:endParaRPr lang="en-GB"/>
          </a:p>
        </p:txBody>
      </p:sp>
    </p:spTree>
    <p:extLst>
      <p:ext uri="{BB962C8B-B14F-4D97-AF65-F5344CB8AC3E}">
        <p14:creationId xmlns:p14="http://schemas.microsoft.com/office/powerpoint/2010/main" val="4144966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Pupils</a:t>
            </a:r>
            <a:r>
              <a:rPr lang="en-US" baseline="0" dirty="0"/>
              <a:t> should return to their original mind map from Lesson 1 and write in a different </a:t>
            </a:r>
            <a:r>
              <a:rPr lang="en-US" baseline="0" dirty="0" err="1"/>
              <a:t>colour</a:t>
            </a:r>
            <a:r>
              <a:rPr lang="en-US" baseline="0" dirty="0"/>
              <a:t>.</a:t>
            </a:r>
          </a:p>
          <a:p>
            <a:r>
              <a:rPr lang="en-US" dirty="0"/>
              <a:t>Used</a:t>
            </a:r>
            <a:r>
              <a:rPr lang="en-US" baseline="0" dirty="0"/>
              <a:t> at the end of this series of lessons, this slide can demonstrate to you and to pupils how their learning has progressed.</a:t>
            </a:r>
            <a:endParaRPr lang="en-US" dirty="0"/>
          </a:p>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10</a:t>
            </a:fld>
            <a:endParaRPr lang="en-GB"/>
          </a:p>
        </p:txBody>
      </p:sp>
    </p:spTree>
    <p:extLst>
      <p:ext uri="{BB962C8B-B14F-4D97-AF65-F5344CB8AC3E}">
        <p14:creationId xmlns:p14="http://schemas.microsoft.com/office/powerpoint/2010/main" val="596082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11556740"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1179576" y="3590782"/>
            <a:ext cx="7434943" cy="749570"/>
          </a:xfrm>
          <a:prstGeom prst="rect">
            <a:avLst/>
          </a:prstGeom>
        </p:spPr>
        <p:txBody>
          <a:bodyPr lIns="0" tIns="0" rIns="0" bIns="0"/>
          <a:lstStyle>
            <a:lvl1pPr>
              <a:defRPr sz="4000">
                <a:solidFill>
                  <a:srgbClr val="F8F8F8"/>
                </a:solidFill>
                <a:latin typeface="+mn-lt"/>
              </a:defRPr>
            </a:lvl1pPr>
          </a:lstStyle>
          <a:p>
            <a:endParaRPr lang="en-GB" dirty="0"/>
          </a:p>
        </p:txBody>
      </p:sp>
      <p:sp>
        <p:nvSpPr>
          <p:cNvPr id="15" name="Text Placeholder 14"/>
          <p:cNvSpPr>
            <a:spLocks noGrp="1"/>
          </p:cNvSpPr>
          <p:nvPr>
            <p:ph type="body" sz="quarter" idx="10"/>
          </p:nvPr>
        </p:nvSpPr>
        <p:spPr>
          <a:xfrm>
            <a:off x="1179575" y="4384601"/>
            <a:ext cx="7434943" cy="1080000"/>
          </a:xfrm>
          <a:prstGeom prst="rect">
            <a:avLst/>
          </a:prstGeom>
        </p:spPr>
        <p:txBody>
          <a:bodyPr lIns="0" tIns="0" rIns="0" bIns="0"/>
          <a:lstStyle>
            <a:lvl1pPr marL="0" indent="0">
              <a:buNone/>
              <a:defRPr sz="3200">
                <a:solidFill>
                  <a:srgbClr val="F8F8F8"/>
                </a:solidFill>
                <a:latin typeface="+mn-lt"/>
              </a:defRPr>
            </a:lvl1pPr>
            <a:lvl2pPr marL="457200" indent="0">
              <a:buNone/>
              <a:defRPr sz="2800">
                <a:solidFill>
                  <a:schemeClr val="bg1"/>
                </a:solidFill>
                <a:latin typeface="+mj-lt"/>
              </a:defRPr>
            </a:lvl2pPr>
            <a:lvl3pPr marL="914400" indent="0">
              <a:buNone/>
              <a:defRPr sz="2400">
                <a:solidFill>
                  <a:schemeClr val="bg1"/>
                </a:solidFill>
                <a:latin typeface="+mj-lt"/>
              </a:defRPr>
            </a:lvl3pPr>
            <a:lvl4pPr marL="1371600" indent="0">
              <a:buNone/>
              <a:defRPr sz="2000">
                <a:solidFill>
                  <a:schemeClr val="bg1"/>
                </a:solidFill>
                <a:latin typeface="+mj-lt"/>
              </a:defRPr>
            </a:lvl4pPr>
            <a:lvl5pPr marL="1828800" indent="0">
              <a:buNone/>
              <a:defRPr sz="2000">
                <a:solidFill>
                  <a:schemeClr val="bg1"/>
                </a:solidFill>
                <a:latin typeface="+mj-lt"/>
              </a:defRPr>
            </a:lvl5pPr>
          </a:lstStyle>
          <a:p>
            <a:pPr lvl="0"/>
            <a:endParaRPr lang="en-GB" dirty="0"/>
          </a:p>
        </p:txBody>
      </p:sp>
    </p:spTree>
    <p:extLst>
      <p:ext uri="{BB962C8B-B14F-4D97-AF65-F5344CB8AC3E}">
        <p14:creationId xmlns:p14="http://schemas.microsoft.com/office/powerpoint/2010/main" val="3846420298"/>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11556740"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ith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8768569"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Picture Placeholder 6"/>
          <p:cNvSpPr>
            <a:spLocks noGrp="1"/>
          </p:cNvSpPr>
          <p:nvPr>
            <p:ph type="pic" sz="quarter" idx="13"/>
          </p:nvPr>
        </p:nvSpPr>
        <p:spPr>
          <a:xfrm>
            <a:off x="9292771" y="1306511"/>
            <a:ext cx="2411915" cy="2411915"/>
          </a:xfrm>
          <a:prstGeom prst="teardrop">
            <a:avLst/>
          </a:prstGeom>
          <a:noFill/>
        </p:spPr>
        <p:txBody>
          <a:bodyPr/>
          <a:lstStyle>
            <a:lvl1pPr marL="0" indent="0" algn="r">
              <a:buNone/>
              <a:defRPr sz="1400"/>
            </a:lvl1pPr>
          </a:lstStyle>
          <a:p>
            <a:endParaRPr lang="en-GB" dirty="0"/>
          </a:p>
        </p:txBody>
      </p:sp>
      <p:sp>
        <p:nvSpPr>
          <p:cNvPr id="8" name="Picture Placeholder 6"/>
          <p:cNvSpPr>
            <a:spLocks noGrp="1"/>
          </p:cNvSpPr>
          <p:nvPr>
            <p:ph type="pic" sz="quarter" idx="14"/>
          </p:nvPr>
        </p:nvSpPr>
        <p:spPr>
          <a:xfrm>
            <a:off x="9292771" y="4029392"/>
            <a:ext cx="2411915" cy="2411915"/>
          </a:xfrm>
          <a:prstGeom prst="teardrop">
            <a:avLst/>
          </a:prstGeom>
          <a:noFill/>
        </p:spPr>
        <p:txBody>
          <a:bodyPr/>
          <a:lstStyle>
            <a:lvl1pPr marL="0" indent="0" algn="r">
              <a:buNone/>
              <a:defRPr sz="1400"/>
            </a:lvl1pPr>
          </a:lstStyle>
          <a:p>
            <a:endParaRPr lang="en-GB"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2990538"/>
            <a:ext cx="12192000" cy="869430"/>
          </a:xfrm>
        </p:spPr>
        <p:txBody>
          <a:bodyPr>
            <a:normAutofit/>
          </a:bodyPr>
          <a:lstStyle>
            <a:lvl1pPr algn="ctr">
              <a:defRPr sz="4000">
                <a:solidFill>
                  <a:schemeClr val="tx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6082003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with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8768569"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Picture Placeholder 6"/>
          <p:cNvSpPr>
            <a:spLocks noGrp="1"/>
          </p:cNvSpPr>
          <p:nvPr>
            <p:ph type="pic" sz="quarter" idx="13"/>
          </p:nvPr>
        </p:nvSpPr>
        <p:spPr>
          <a:xfrm>
            <a:off x="9292771" y="1306511"/>
            <a:ext cx="2411915" cy="2411915"/>
          </a:xfrm>
          <a:prstGeom prst="teardrop">
            <a:avLst/>
          </a:prstGeom>
          <a:noFill/>
        </p:spPr>
        <p:txBody>
          <a:bodyPr/>
          <a:lstStyle>
            <a:lvl1pPr marL="0" indent="0" algn="r">
              <a:buNone/>
              <a:defRPr sz="1400"/>
            </a:lvl1pPr>
          </a:lstStyle>
          <a:p>
            <a:endParaRPr lang="en-GB" dirty="0"/>
          </a:p>
        </p:txBody>
      </p:sp>
      <p:sp>
        <p:nvSpPr>
          <p:cNvPr id="8" name="Picture Placeholder 6"/>
          <p:cNvSpPr>
            <a:spLocks noGrp="1"/>
          </p:cNvSpPr>
          <p:nvPr>
            <p:ph type="pic" sz="quarter" idx="14"/>
          </p:nvPr>
        </p:nvSpPr>
        <p:spPr>
          <a:xfrm>
            <a:off x="9292771" y="4029392"/>
            <a:ext cx="2411915" cy="2411915"/>
          </a:xfrm>
          <a:prstGeom prst="teardrop">
            <a:avLst/>
          </a:prstGeom>
          <a:noFill/>
        </p:spPr>
        <p:txBody>
          <a:bodyPr/>
          <a:lstStyle>
            <a:lvl1pPr marL="0" indent="0" algn="r">
              <a:buNone/>
              <a:defRPr sz="1400"/>
            </a:lvl1pPr>
          </a:lstStyle>
          <a:p>
            <a:endParaRPr lang="en-GB" dirty="0"/>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2990538"/>
            <a:ext cx="12192000" cy="869430"/>
          </a:xfrm>
        </p:spPr>
        <p:txBody>
          <a:bodyPr>
            <a:normAutofit/>
          </a:bodyPr>
          <a:lstStyle>
            <a:lvl1pPr algn="ctr">
              <a:defRPr sz="4000">
                <a:solidFill>
                  <a:schemeClr val="tx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6082003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1179576" y="3590782"/>
            <a:ext cx="7434943" cy="749570"/>
          </a:xfrm>
          <a:prstGeom prst="rect">
            <a:avLst/>
          </a:prstGeom>
        </p:spPr>
        <p:txBody>
          <a:bodyPr lIns="0" tIns="0" rIns="0" bIns="0"/>
          <a:lstStyle>
            <a:lvl1pPr>
              <a:defRPr sz="4000">
                <a:solidFill>
                  <a:srgbClr val="F8F8F8"/>
                </a:solidFill>
                <a:latin typeface="+mn-lt"/>
              </a:defRPr>
            </a:lvl1pPr>
          </a:lstStyle>
          <a:p>
            <a:endParaRPr lang="en-GB" dirty="0"/>
          </a:p>
        </p:txBody>
      </p:sp>
      <p:sp>
        <p:nvSpPr>
          <p:cNvPr id="15" name="Text Placeholder 14"/>
          <p:cNvSpPr>
            <a:spLocks noGrp="1"/>
          </p:cNvSpPr>
          <p:nvPr>
            <p:ph type="body" sz="quarter" idx="10"/>
          </p:nvPr>
        </p:nvSpPr>
        <p:spPr>
          <a:xfrm>
            <a:off x="1179575" y="4384601"/>
            <a:ext cx="7434943" cy="1080000"/>
          </a:xfrm>
          <a:prstGeom prst="rect">
            <a:avLst/>
          </a:prstGeom>
        </p:spPr>
        <p:txBody>
          <a:bodyPr lIns="0" tIns="0" rIns="0" bIns="0"/>
          <a:lstStyle>
            <a:lvl1pPr marL="0" indent="0">
              <a:buNone/>
              <a:defRPr sz="3200">
                <a:solidFill>
                  <a:srgbClr val="F8F8F8"/>
                </a:solidFill>
                <a:latin typeface="+mn-lt"/>
              </a:defRPr>
            </a:lvl1pPr>
            <a:lvl2pPr marL="457200" indent="0">
              <a:buNone/>
              <a:defRPr sz="2800">
                <a:solidFill>
                  <a:schemeClr val="bg1"/>
                </a:solidFill>
                <a:latin typeface="+mj-lt"/>
              </a:defRPr>
            </a:lvl2pPr>
            <a:lvl3pPr marL="914400" indent="0">
              <a:buNone/>
              <a:defRPr sz="2400">
                <a:solidFill>
                  <a:schemeClr val="bg1"/>
                </a:solidFill>
                <a:latin typeface="+mj-lt"/>
              </a:defRPr>
            </a:lvl3pPr>
            <a:lvl4pPr marL="1371600" indent="0">
              <a:buNone/>
              <a:defRPr sz="2000">
                <a:solidFill>
                  <a:schemeClr val="bg1"/>
                </a:solidFill>
                <a:latin typeface="+mj-lt"/>
              </a:defRPr>
            </a:lvl4pPr>
            <a:lvl5pPr marL="1828800" indent="0">
              <a:buNone/>
              <a:defRPr sz="2000">
                <a:solidFill>
                  <a:schemeClr val="bg1"/>
                </a:solidFill>
                <a:latin typeface="+mj-lt"/>
              </a:defRPr>
            </a:lvl5pPr>
          </a:lstStyle>
          <a:p>
            <a:pPr lvl="0"/>
            <a:endParaRPr lang="en-GB" dirty="0"/>
          </a:p>
        </p:txBody>
      </p:sp>
    </p:spTree>
    <p:extLst>
      <p:ext uri="{BB962C8B-B14F-4D97-AF65-F5344CB8AC3E}">
        <p14:creationId xmlns:p14="http://schemas.microsoft.com/office/powerpoint/2010/main" val="384642029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11556740"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with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8768569"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Picture Placeholder 6"/>
          <p:cNvSpPr>
            <a:spLocks noGrp="1"/>
          </p:cNvSpPr>
          <p:nvPr>
            <p:ph type="pic" sz="quarter" idx="13"/>
          </p:nvPr>
        </p:nvSpPr>
        <p:spPr>
          <a:xfrm>
            <a:off x="9292771" y="1306511"/>
            <a:ext cx="2411915" cy="2411915"/>
          </a:xfrm>
          <a:prstGeom prst="teardrop">
            <a:avLst/>
          </a:prstGeom>
          <a:noFill/>
        </p:spPr>
        <p:txBody>
          <a:bodyPr/>
          <a:lstStyle>
            <a:lvl1pPr marL="0" indent="0" algn="r">
              <a:buNone/>
              <a:defRPr sz="1400"/>
            </a:lvl1pPr>
          </a:lstStyle>
          <a:p>
            <a:endParaRPr lang="en-GB" dirty="0"/>
          </a:p>
        </p:txBody>
      </p:sp>
      <p:sp>
        <p:nvSpPr>
          <p:cNvPr id="8" name="Picture Placeholder 6"/>
          <p:cNvSpPr>
            <a:spLocks noGrp="1"/>
          </p:cNvSpPr>
          <p:nvPr>
            <p:ph type="pic" sz="quarter" idx="14"/>
          </p:nvPr>
        </p:nvSpPr>
        <p:spPr>
          <a:xfrm>
            <a:off x="9292771" y="4029392"/>
            <a:ext cx="2411915" cy="2411915"/>
          </a:xfrm>
          <a:prstGeom prst="teardrop">
            <a:avLst/>
          </a:prstGeom>
          <a:noFill/>
        </p:spPr>
        <p:txBody>
          <a:bodyPr/>
          <a:lstStyle>
            <a:lvl1pPr marL="0" indent="0" algn="r">
              <a:buNone/>
              <a:defRPr sz="1400"/>
            </a:lvl1pPr>
          </a:lstStyle>
          <a:p>
            <a:endParaRPr lang="en-GB" dirty="0"/>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Brea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2990538"/>
            <a:ext cx="12192000" cy="869430"/>
          </a:xfrm>
        </p:spPr>
        <p:txBody>
          <a:bodyPr>
            <a:normAutofit/>
          </a:bodyPr>
          <a:lstStyle>
            <a:lvl1pPr algn="ctr">
              <a:defRPr sz="4000">
                <a:solidFill>
                  <a:schemeClr val="tx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60820030"/>
      </p:ext>
    </p:extLst>
  </p:cSld>
  <p:clrMapOvr>
    <a:overrideClrMapping bg1="lt1" tx1="dk1" bg2="lt2" tx2="dk2" accent1="accent1" accent2="accent2" accent3="accent3" accent4="accent4" accent5="accent5" accent6="accent6" hlink="hlink" folHlink="folHlink"/>
  </p:clrMapOvr>
  <p:transition spd="med">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6.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3.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a:xfrm>
            <a:off x="9439075" y="649046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612354-6CF5-43F9-824D-90E08BC26D4D}" type="slidenum">
              <a:rPr lang="en-GB" smtClean="0"/>
              <a:pPr/>
              <a:t>‹#›</a:t>
            </a:fld>
            <a:endParaRPr lang="en-GB" dirty="0"/>
          </a:p>
        </p:txBody>
      </p:sp>
      <p:sp>
        <p:nvSpPr>
          <p:cNvPr id="10" name="Date Placeholder 9"/>
          <p:cNvSpPr>
            <a:spLocks noGrp="1"/>
          </p:cNvSpPr>
          <p:nvPr>
            <p:ph type="dt" sz="half" idx="2"/>
          </p:nvPr>
        </p:nvSpPr>
        <p:spPr>
          <a:xfrm>
            <a:off x="0" y="6480683"/>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7AB2E5C-90A2-412C-8BB7-9E117E6D8540}" type="datetime1">
              <a:rPr lang="en-GB" smtClean="0"/>
              <a:pPr/>
              <a:t>23/03/2021</a:t>
            </a:fld>
            <a:endParaRPr lang="en-GB" dirty="0"/>
          </a:p>
        </p:txBody>
      </p:sp>
      <p:sp>
        <p:nvSpPr>
          <p:cNvPr id="12" name="Title Placeholder 11"/>
          <p:cNvSpPr>
            <a:spLocks noGrp="1"/>
          </p:cNvSpPr>
          <p:nvPr>
            <p:ph type="title"/>
          </p:nvPr>
        </p:nvSpPr>
        <p:spPr>
          <a:xfrm>
            <a:off x="292309" y="0"/>
            <a:ext cx="8237096" cy="86943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14" name="Text Placeholder 13"/>
          <p:cNvSpPr>
            <a:spLocks noGrp="1"/>
          </p:cNvSpPr>
          <p:nvPr>
            <p:ph type="body" idx="1"/>
          </p:nvPr>
        </p:nvSpPr>
        <p:spPr>
          <a:xfrm>
            <a:off x="609600" y="1289154"/>
            <a:ext cx="10972800" cy="4837009"/>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2200" b="0" i="0" u="none" strike="noStrike" kern="1200" cap="none" spc="0" normalizeH="0" baseline="0" noProof="0" dirty="0">
                <a:ln>
                  <a:noFill/>
                </a:ln>
                <a:solidFill>
                  <a:srgbClr val="00245D"/>
                </a:solidFill>
                <a:effectLst/>
                <a:uLnTx/>
                <a:uFillTx/>
                <a:latin typeface="+mn-lt"/>
                <a:ea typeface="+mn-ea"/>
                <a:cs typeface="Arial" pitchFamily="34" charset="0"/>
              </a:rPr>
              <a:t>Click to edit Master text</a:t>
            </a:r>
          </a:p>
          <a:p>
            <a:pPr marL="742950" marR="0" lvl="1" indent="-28575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2000" b="0" i="0" u="none" strike="noStrike" kern="1200" cap="none" spc="0" normalizeH="0" baseline="0" noProof="0" dirty="0">
                <a:ln>
                  <a:noFill/>
                </a:ln>
                <a:solidFill>
                  <a:srgbClr val="00245D"/>
                </a:solidFill>
                <a:effectLst/>
                <a:uLnTx/>
                <a:uFillTx/>
                <a:latin typeface="+mn-lt"/>
                <a:ea typeface="+mn-ea"/>
                <a:cs typeface="Arial" pitchFamily="34" charset="0"/>
              </a:rPr>
              <a:t>Second level</a:t>
            </a:r>
          </a:p>
          <a:p>
            <a:pPr marL="1143000" marR="0" lvl="2" indent="-2286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Third level</a:t>
            </a:r>
          </a:p>
          <a:p>
            <a:pPr marL="1600200" marR="0" lvl="3"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Fourth level</a:t>
            </a:r>
          </a:p>
          <a:p>
            <a:pPr marL="2057400" marR="0" lvl="4"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Fifth level</a:t>
            </a:r>
            <a:endParaRPr kumimoji="0" lang="en-GB" sz="1800" b="0" i="0" u="none" strike="noStrike" kern="1200" cap="none" spc="0" normalizeH="0" baseline="0" noProof="0" dirty="0">
              <a:ln>
                <a:noFill/>
              </a:ln>
              <a:solidFill>
                <a:srgbClr val="00245D"/>
              </a:solidFill>
              <a:effectLst/>
              <a:uLnTx/>
              <a:uFillTx/>
              <a:latin typeface="+mn-lt"/>
              <a:ea typeface="+mn-ea"/>
              <a:cs typeface="Arial" pitchFamily="34" charset="0"/>
            </a:endParaRPr>
          </a:p>
        </p:txBody>
      </p:sp>
    </p:spTree>
    <p:extLst>
      <p:ext uri="{BB962C8B-B14F-4D97-AF65-F5344CB8AC3E}">
        <p14:creationId xmlns:p14="http://schemas.microsoft.com/office/powerpoint/2010/main" val="1792574449"/>
      </p:ext>
    </p:extLst>
  </p:cSld>
  <p:clrMap bg1="lt1" tx1="dk1" bg2="lt2" tx2="dk2" accent1="accent1" accent2="accent2" accent3="accent3" accent4="accent4" accent5="accent5" accent6="accent6" hlink="hlink" folHlink="folHlink"/>
  <p:sldLayoutIdLst>
    <p:sldLayoutId id="2147483691" r:id="rId1"/>
    <p:sldLayoutId id="2147483679" r:id="rId2"/>
    <p:sldLayoutId id="2147483680" r:id="rId3"/>
    <p:sldLayoutId id="2147483663" r:id="rId4"/>
  </p:sldLayoutIdLst>
  <p:transition spd="med">
    <p:fade/>
  </p:transition>
  <p:hf sldNum="0" hdr="0" dt="0"/>
  <p:txStyles>
    <p:titleStyle>
      <a:lvl1pPr algn="l" defTabSz="914400" rtl="0" eaLnBrk="1" latinLnBrk="0" hangingPunct="1">
        <a:lnSpc>
          <a:spcPct val="90000"/>
        </a:lnSpc>
        <a:spcBef>
          <a:spcPct val="0"/>
        </a:spcBef>
        <a:buNone/>
        <a:defRPr sz="2600" kern="1200">
          <a:solidFill>
            <a:srgbClr val="F8F8F8"/>
          </a:solidFill>
          <a:latin typeface="+mn-lt"/>
          <a:ea typeface="+mj-ea"/>
          <a:cs typeface="+mj-cs"/>
        </a:defRPr>
      </a:lvl1pPr>
    </p:titleStyle>
    <p:bodyStyle>
      <a:lvl1pPr marL="342900" marR="0" indent="-342900" algn="l" defTabSz="457200" rtl="0" eaLnBrk="1" fontAlgn="auto" latinLnBrk="0" hangingPunct="1">
        <a:lnSpc>
          <a:spcPct val="100000"/>
        </a:lnSpc>
        <a:spcBef>
          <a:spcPts val="600"/>
        </a:spcBef>
        <a:spcAft>
          <a:spcPts val="600"/>
        </a:spcAft>
        <a:buClr>
          <a:srgbClr val="7AC143"/>
        </a:buClr>
        <a:buSzTx/>
        <a:buFont typeface="Arial"/>
        <a:buChar char="•"/>
        <a:tabLst/>
        <a:defRPr sz="2800" kern="1200">
          <a:solidFill>
            <a:schemeClr val="tx1"/>
          </a:solidFill>
          <a:latin typeface="+mn-lt"/>
          <a:ea typeface="+mn-ea"/>
          <a:cs typeface="+mn-cs"/>
        </a:defRPr>
      </a:lvl1pPr>
      <a:lvl2pPr marL="742950" marR="0" indent="-28575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2400" kern="1200">
          <a:solidFill>
            <a:schemeClr val="tx1"/>
          </a:solidFill>
          <a:latin typeface="+mn-lt"/>
          <a:ea typeface="+mn-ea"/>
          <a:cs typeface="+mn-cs"/>
        </a:defRPr>
      </a:lvl2pPr>
      <a:lvl3pPr marL="1143000" marR="0" indent="-228600" algn="l" defTabSz="457200" rtl="0" eaLnBrk="1" fontAlgn="auto" latinLnBrk="0" hangingPunct="1">
        <a:lnSpc>
          <a:spcPct val="100000"/>
        </a:lnSpc>
        <a:spcBef>
          <a:spcPts val="600"/>
        </a:spcBef>
        <a:spcAft>
          <a:spcPts val="600"/>
        </a:spcAft>
        <a:buClr>
          <a:srgbClr val="7AC143"/>
        </a:buClr>
        <a:buSzTx/>
        <a:buFont typeface="Arial"/>
        <a:buChar char="•"/>
        <a:tabLst/>
        <a:defRPr sz="2000" kern="1200">
          <a:solidFill>
            <a:schemeClr val="tx1"/>
          </a:solidFill>
          <a:latin typeface="+mn-lt"/>
          <a:ea typeface="+mn-ea"/>
          <a:cs typeface="+mn-cs"/>
        </a:defRPr>
      </a:lvl3pPr>
      <a:lvl4pPr marL="16002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4pPr>
      <a:lvl5pPr marL="20574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a:xfrm>
            <a:off x="9439075" y="649046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612354-6CF5-43F9-824D-90E08BC26D4D}" type="slidenum">
              <a:rPr lang="en-GB" smtClean="0"/>
              <a:pPr/>
              <a:t>‹#›</a:t>
            </a:fld>
            <a:endParaRPr lang="en-GB" dirty="0"/>
          </a:p>
        </p:txBody>
      </p:sp>
      <p:sp>
        <p:nvSpPr>
          <p:cNvPr id="10" name="Date Placeholder 9"/>
          <p:cNvSpPr>
            <a:spLocks noGrp="1"/>
          </p:cNvSpPr>
          <p:nvPr>
            <p:ph type="dt" sz="half" idx="2"/>
          </p:nvPr>
        </p:nvSpPr>
        <p:spPr>
          <a:xfrm>
            <a:off x="0" y="6480683"/>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7AB2E5C-90A2-412C-8BB7-9E117E6D8540}" type="datetime1">
              <a:rPr lang="en-GB" smtClean="0"/>
              <a:pPr/>
              <a:t>23/03/2021</a:t>
            </a:fld>
            <a:endParaRPr lang="en-GB" dirty="0"/>
          </a:p>
        </p:txBody>
      </p:sp>
      <p:sp>
        <p:nvSpPr>
          <p:cNvPr id="12" name="Title Placeholder 11"/>
          <p:cNvSpPr>
            <a:spLocks noGrp="1"/>
          </p:cNvSpPr>
          <p:nvPr>
            <p:ph type="title"/>
          </p:nvPr>
        </p:nvSpPr>
        <p:spPr>
          <a:xfrm>
            <a:off x="292309" y="0"/>
            <a:ext cx="8237096" cy="86943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14" name="Text Placeholder 13"/>
          <p:cNvSpPr>
            <a:spLocks noGrp="1"/>
          </p:cNvSpPr>
          <p:nvPr>
            <p:ph type="body" idx="1"/>
          </p:nvPr>
        </p:nvSpPr>
        <p:spPr>
          <a:xfrm>
            <a:off x="609600" y="1289154"/>
            <a:ext cx="10972800" cy="4837009"/>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2200" b="0" i="0" u="none" strike="noStrike" kern="1200" cap="none" spc="0" normalizeH="0" baseline="0" noProof="0" dirty="0">
                <a:ln>
                  <a:noFill/>
                </a:ln>
                <a:solidFill>
                  <a:srgbClr val="00245D"/>
                </a:solidFill>
                <a:effectLst/>
                <a:uLnTx/>
                <a:uFillTx/>
                <a:latin typeface="+mn-lt"/>
                <a:ea typeface="+mn-ea"/>
                <a:cs typeface="Arial" pitchFamily="34" charset="0"/>
              </a:rPr>
              <a:t>Click to edit Master text</a:t>
            </a:r>
          </a:p>
          <a:p>
            <a:pPr marL="742950" marR="0" lvl="1" indent="-28575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2000" b="0" i="0" u="none" strike="noStrike" kern="1200" cap="none" spc="0" normalizeH="0" baseline="0" noProof="0" dirty="0">
                <a:ln>
                  <a:noFill/>
                </a:ln>
                <a:solidFill>
                  <a:srgbClr val="00245D"/>
                </a:solidFill>
                <a:effectLst/>
                <a:uLnTx/>
                <a:uFillTx/>
                <a:latin typeface="+mn-lt"/>
                <a:ea typeface="+mn-ea"/>
                <a:cs typeface="Arial" pitchFamily="34" charset="0"/>
              </a:rPr>
              <a:t>Second level</a:t>
            </a:r>
          </a:p>
          <a:p>
            <a:pPr marL="1143000" marR="0" lvl="2" indent="-2286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Third level</a:t>
            </a:r>
          </a:p>
          <a:p>
            <a:pPr marL="1600200" marR="0" lvl="3"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Fourth level</a:t>
            </a:r>
          </a:p>
          <a:p>
            <a:pPr marL="2057400" marR="0" lvl="4"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Fifth level</a:t>
            </a:r>
            <a:endParaRPr kumimoji="0" lang="en-GB" sz="1800" b="0" i="0" u="none" strike="noStrike" kern="1200" cap="none" spc="0" normalizeH="0" baseline="0" noProof="0" dirty="0">
              <a:ln>
                <a:noFill/>
              </a:ln>
              <a:solidFill>
                <a:srgbClr val="00245D"/>
              </a:solidFill>
              <a:effectLst/>
              <a:uLnTx/>
              <a:uFillTx/>
              <a:latin typeface="+mn-lt"/>
              <a:ea typeface="+mn-ea"/>
              <a:cs typeface="Arial" pitchFamily="34" charset="0"/>
            </a:endParaRPr>
          </a:p>
        </p:txBody>
      </p:sp>
    </p:spTree>
    <p:extLst>
      <p:ext uri="{BB962C8B-B14F-4D97-AF65-F5344CB8AC3E}">
        <p14:creationId xmlns:p14="http://schemas.microsoft.com/office/powerpoint/2010/main" val="1792574449"/>
      </p:ext>
    </p:extLst>
  </p:cSld>
  <p:clrMap bg1="lt1" tx1="dk1" bg2="lt2" tx2="dk2" accent1="accent1" accent2="accent2" accent3="accent3" accent4="accent4" accent5="accent5" accent6="accent6" hlink="hlink" folHlink="folHlink"/>
  <p:sldLayoutIdLst>
    <p:sldLayoutId id="2147483682" r:id="rId1"/>
    <p:sldLayoutId id="2147483692" r:id="rId2"/>
    <p:sldLayoutId id="2147483683" r:id="rId3"/>
    <p:sldLayoutId id="2147483684" r:id="rId4"/>
    <p:sldLayoutId id="2147483685" r:id="rId5"/>
  </p:sldLayoutIdLst>
  <p:transition spd="med">
    <p:fade/>
  </p:transition>
  <p:hf sldNum="0" hdr="0" dt="0"/>
  <p:txStyles>
    <p:titleStyle>
      <a:lvl1pPr algn="l" defTabSz="914400" rtl="0" eaLnBrk="1" latinLnBrk="0" hangingPunct="1">
        <a:lnSpc>
          <a:spcPct val="90000"/>
        </a:lnSpc>
        <a:spcBef>
          <a:spcPct val="0"/>
        </a:spcBef>
        <a:buNone/>
        <a:defRPr sz="2600" kern="1200">
          <a:solidFill>
            <a:srgbClr val="F8F8F8"/>
          </a:solidFill>
          <a:latin typeface="+mn-lt"/>
          <a:ea typeface="+mj-ea"/>
          <a:cs typeface="+mj-cs"/>
        </a:defRPr>
      </a:lvl1pPr>
    </p:titleStyle>
    <p:bodyStyle>
      <a:lvl1pPr marL="342900" marR="0" indent="-342900" algn="l" defTabSz="457200" rtl="0" eaLnBrk="1" fontAlgn="auto" latinLnBrk="0" hangingPunct="1">
        <a:lnSpc>
          <a:spcPct val="100000"/>
        </a:lnSpc>
        <a:spcBef>
          <a:spcPts val="600"/>
        </a:spcBef>
        <a:spcAft>
          <a:spcPts val="600"/>
        </a:spcAft>
        <a:buClr>
          <a:srgbClr val="7AC143"/>
        </a:buClr>
        <a:buSzTx/>
        <a:buFont typeface="Arial"/>
        <a:buChar char="•"/>
        <a:tabLst/>
        <a:defRPr sz="2800" kern="1200">
          <a:solidFill>
            <a:schemeClr val="tx1"/>
          </a:solidFill>
          <a:latin typeface="+mn-lt"/>
          <a:ea typeface="+mn-ea"/>
          <a:cs typeface="+mn-cs"/>
        </a:defRPr>
      </a:lvl1pPr>
      <a:lvl2pPr marL="742950" marR="0" indent="-28575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2400" kern="1200">
          <a:solidFill>
            <a:schemeClr val="tx1"/>
          </a:solidFill>
          <a:latin typeface="+mn-lt"/>
          <a:ea typeface="+mn-ea"/>
          <a:cs typeface="+mn-cs"/>
        </a:defRPr>
      </a:lvl2pPr>
      <a:lvl3pPr marL="1143000" marR="0" indent="-228600" algn="l" defTabSz="457200" rtl="0" eaLnBrk="1" fontAlgn="auto" latinLnBrk="0" hangingPunct="1">
        <a:lnSpc>
          <a:spcPct val="100000"/>
        </a:lnSpc>
        <a:spcBef>
          <a:spcPts val="600"/>
        </a:spcBef>
        <a:spcAft>
          <a:spcPts val="600"/>
        </a:spcAft>
        <a:buClr>
          <a:srgbClr val="7AC143"/>
        </a:buClr>
        <a:buSzTx/>
        <a:buFont typeface="Arial"/>
        <a:buChar char="•"/>
        <a:tabLst/>
        <a:defRPr sz="2000" kern="1200">
          <a:solidFill>
            <a:schemeClr val="tx1"/>
          </a:solidFill>
          <a:latin typeface="+mn-lt"/>
          <a:ea typeface="+mn-ea"/>
          <a:cs typeface="+mn-cs"/>
        </a:defRPr>
      </a:lvl3pPr>
      <a:lvl4pPr marL="16002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4pPr>
      <a:lvl5pPr marL="20574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a:xfrm>
            <a:off x="9439075" y="649046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612354-6CF5-43F9-824D-90E08BC26D4D}" type="slidenum">
              <a:rPr lang="en-GB" smtClean="0"/>
              <a:pPr/>
              <a:t>‹#›</a:t>
            </a:fld>
            <a:endParaRPr lang="en-GB" dirty="0"/>
          </a:p>
        </p:txBody>
      </p:sp>
      <p:sp>
        <p:nvSpPr>
          <p:cNvPr id="10" name="Date Placeholder 9"/>
          <p:cNvSpPr>
            <a:spLocks noGrp="1"/>
          </p:cNvSpPr>
          <p:nvPr>
            <p:ph type="dt" sz="half" idx="2"/>
          </p:nvPr>
        </p:nvSpPr>
        <p:spPr>
          <a:xfrm>
            <a:off x="0" y="6480683"/>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7AB2E5C-90A2-412C-8BB7-9E117E6D8540}" type="datetime1">
              <a:rPr lang="en-GB" smtClean="0"/>
              <a:pPr/>
              <a:t>23/03/2021</a:t>
            </a:fld>
            <a:endParaRPr lang="en-GB" dirty="0"/>
          </a:p>
        </p:txBody>
      </p:sp>
      <p:sp>
        <p:nvSpPr>
          <p:cNvPr id="12" name="Title Placeholder 11"/>
          <p:cNvSpPr>
            <a:spLocks noGrp="1"/>
          </p:cNvSpPr>
          <p:nvPr>
            <p:ph type="title"/>
          </p:nvPr>
        </p:nvSpPr>
        <p:spPr>
          <a:xfrm>
            <a:off x="292309" y="0"/>
            <a:ext cx="8237096" cy="86943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14" name="Text Placeholder 13"/>
          <p:cNvSpPr>
            <a:spLocks noGrp="1"/>
          </p:cNvSpPr>
          <p:nvPr>
            <p:ph type="body" idx="1"/>
          </p:nvPr>
        </p:nvSpPr>
        <p:spPr>
          <a:xfrm>
            <a:off x="609600" y="1289154"/>
            <a:ext cx="10972800" cy="4837009"/>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2200" b="0" i="0" u="none" strike="noStrike" kern="1200" cap="none" spc="0" normalizeH="0" baseline="0" noProof="0" dirty="0">
                <a:ln>
                  <a:noFill/>
                </a:ln>
                <a:solidFill>
                  <a:srgbClr val="00245D"/>
                </a:solidFill>
                <a:effectLst/>
                <a:uLnTx/>
                <a:uFillTx/>
                <a:latin typeface="+mn-lt"/>
                <a:ea typeface="+mn-ea"/>
                <a:cs typeface="Arial" pitchFamily="34" charset="0"/>
              </a:rPr>
              <a:t>Click to edit Master text</a:t>
            </a:r>
          </a:p>
          <a:p>
            <a:pPr marL="742950" marR="0" lvl="1" indent="-28575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2000" b="0" i="0" u="none" strike="noStrike" kern="1200" cap="none" spc="0" normalizeH="0" baseline="0" noProof="0" dirty="0">
                <a:ln>
                  <a:noFill/>
                </a:ln>
                <a:solidFill>
                  <a:srgbClr val="00245D"/>
                </a:solidFill>
                <a:effectLst/>
                <a:uLnTx/>
                <a:uFillTx/>
                <a:latin typeface="+mn-lt"/>
                <a:ea typeface="+mn-ea"/>
                <a:cs typeface="Arial" pitchFamily="34" charset="0"/>
              </a:rPr>
              <a:t>Second level</a:t>
            </a:r>
          </a:p>
          <a:p>
            <a:pPr marL="1143000" marR="0" lvl="2" indent="-2286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Third level</a:t>
            </a:r>
          </a:p>
          <a:p>
            <a:pPr marL="1600200" marR="0" lvl="3"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Fourth level</a:t>
            </a:r>
          </a:p>
          <a:p>
            <a:pPr marL="2057400" marR="0" lvl="4"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Fifth level</a:t>
            </a:r>
            <a:endParaRPr kumimoji="0" lang="en-GB" sz="1800" b="0" i="0" u="none" strike="noStrike" kern="1200" cap="none" spc="0" normalizeH="0" baseline="0" noProof="0" dirty="0">
              <a:ln>
                <a:noFill/>
              </a:ln>
              <a:solidFill>
                <a:srgbClr val="00245D"/>
              </a:solidFill>
              <a:effectLst/>
              <a:uLnTx/>
              <a:uFillTx/>
              <a:latin typeface="+mn-lt"/>
              <a:ea typeface="+mn-ea"/>
              <a:cs typeface="Arial" pitchFamily="34" charset="0"/>
            </a:endParaRPr>
          </a:p>
        </p:txBody>
      </p:sp>
    </p:spTree>
    <p:extLst>
      <p:ext uri="{BB962C8B-B14F-4D97-AF65-F5344CB8AC3E}">
        <p14:creationId xmlns:p14="http://schemas.microsoft.com/office/powerpoint/2010/main" val="1792574449"/>
      </p:ext>
    </p:extLst>
  </p:cSld>
  <p:clrMap bg1="lt1" tx1="dk1" bg2="lt2" tx2="dk2" accent1="accent1" accent2="accent2" accent3="accent3" accent4="accent4" accent5="accent5" accent6="accent6" hlink="hlink" folHlink="folHlink"/>
  <p:sldLayoutIdLst>
    <p:sldLayoutId id="2147483687" r:id="rId1"/>
    <p:sldLayoutId id="2147483693" r:id="rId2"/>
    <p:sldLayoutId id="2147483688" r:id="rId3"/>
    <p:sldLayoutId id="2147483689" r:id="rId4"/>
    <p:sldLayoutId id="2147483690" r:id="rId5"/>
  </p:sldLayoutIdLst>
  <p:transition spd="med">
    <p:fade/>
  </p:transition>
  <p:hf sldNum="0" hdr="0" dt="0"/>
  <p:txStyles>
    <p:titleStyle>
      <a:lvl1pPr algn="l" defTabSz="914400" rtl="0" eaLnBrk="1" latinLnBrk="0" hangingPunct="1">
        <a:lnSpc>
          <a:spcPct val="90000"/>
        </a:lnSpc>
        <a:spcBef>
          <a:spcPct val="0"/>
        </a:spcBef>
        <a:buNone/>
        <a:defRPr sz="2600" kern="1200">
          <a:solidFill>
            <a:srgbClr val="F8F8F8"/>
          </a:solidFill>
          <a:latin typeface="+mn-lt"/>
          <a:ea typeface="+mj-ea"/>
          <a:cs typeface="+mj-cs"/>
        </a:defRPr>
      </a:lvl1pPr>
    </p:titleStyle>
    <p:bodyStyle>
      <a:lvl1pPr marL="342900" marR="0" indent="-342900" algn="l" defTabSz="457200" rtl="0" eaLnBrk="1" fontAlgn="auto" latinLnBrk="0" hangingPunct="1">
        <a:lnSpc>
          <a:spcPct val="100000"/>
        </a:lnSpc>
        <a:spcBef>
          <a:spcPts val="600"/>
        </a:spcBef>
        <a:spcAft>
          <a:spcPts val="600"/>
        </a:spcAft>
        <a:buClr>
          <a:srgbClr val="7AC143"/>
        </a:buClr>
        <a:buSzTx/>
        <a:buFont typeface="Arial"/>
        <a:buChar char="•"/>
        <a:tabLst/>
        <a:defRPr sz="2800" kern="1200">
          <a:solidFill>
            <a:schemeClr val="tx1"/>
          </a:solidFill>
          <a:latin typeface="+mn-lt"/>
          <a:ea typeface="+mn-ea"/>
          <a:cs typeface="+mn-cs"/>
        </a:defRPr>
      </a:lvl1pPr>
      <a:lvl2pPr marL="742950" marR="0" indent="-28575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2400" kern="1200">
          <a:solidFill>
            <a:schemeClr val="tx1"/>
          </a:solidFill>
          <a:latin typeface="+mn-lt"/>
          <a:ea typeface="+mn-ea"/>
          <a:cs typeface="+mn-cs"/>
        </a:defRPr>
      </a:lvl2pPr>
      <a:lvl3pPr marL="1143000" marR="0" indent="-228600" algn="l" defTabSz="457200" rtl="0" eaLnBrk="1" fontAlgn="auto" latinLnBrk="0" hangingPunct="1">
        <a:lnSpc>
          <a:spcPct val="100000"/>
        </a:lnSpc>
        <a:spcBef>
          <a:spcPts val="600"/>
        </a:spcBef>
        <a:spcAft>
          <a:spcPts val="600"/>
        </a:spcAft>
        <a:buClr>
          <a:srgbClr val="7AC143"/>
        </a:buClr>
        <a:buSzTx/>
        <a:buFont typeface="Arial"/>
        <a:buChar char="•"/>
        <a:tabLst/>
        <a:defRPr sz="2000" kern="1200">
          <a:solidFill>
            <a:schemeClr val="tx1"/>
          </a:solidFill>
          <a:latin typeface="+mn-lt"/>
          <a:ea typeface="+mn-ea"/>
          <a:cs typeface="+mn-cs"/>
        </a:defRPr>
      </a:lvl3pPr>
      <a:lvl4pPr marL="16002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4pPr>
      <a:lvl5pPr marL="20574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5.emf"/><Relationship Id="rId2" Type="http://schemas.openxmlformats.org/officeDocument/2006/relationships/image" Target="../media/image11.emf"/><Relationship Id="rId1" Type="http://schemas.openxmlformats.org/officeDocument/2006/relationships/slideLayout" Target="../slideLayouts/slideLayout1.xml"/><Relationship Id="rId6" Type="http://schemas.openxmlformats.org/officeDocument/2006/relationships/image" Target="../media/image9.emf"/><Relationship Id="rId5" Type="http://schemas.openxmlformats.org/officeDocument/2006/relationships/image" Target="../media/image14.emf"/><Relationship Id="rId4" Type="http://schemas.openxmlformats.org/officeDocument/2006/relationships/image" Target="../media/image13.emf"/></Relationships>
</file>

<file path=ppt/slides/_rels/slide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7.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Picture 3" descr="new-style_widescreen_front-cover_Print-friendly.jpg"/>
          <p:cNvPicPr>
            <a:picLocks noChangeAspect="1"/>
          </p:cNvPicPr>
          <p:nvPr/>
        </p:nvPicPr>
        <p:blipFill>
          <a:blip r:embed="rId3" cstate="print"/>
          <a:stretch>
            <a:fillRect/>
          </a:stretch>
        </p:blipFill>
        <p:spPr>
          <a:xfrm>
            <a:off x="0" y="0"/>
            <a:ext cx="12192000" cy="6858000"/>
          </a:xfrm>
          <a:prstGeom prst="rect">
            <a:avLst/>
          </a:prstGeom>
        </p:spPr>
      </p:pic>
      <p:sp>
        <p:nvSpPr>
          <p:cNvPr id="5" name="Title 2"/>
          <p:cNvSpPr txBox="1">
            <a:spLocks/>
          </p:cNvSpPr>
          <p:nvPr/>
        </p:nvSpPr>
        <p:spPr>
          <a:xfrm>
            <a:off x="769376" y="2604602"/>
            <a:ext cx="7434943" cy="722040"/>
          </a:xfrm>
          <a:prstGeom prst="rect">
            <a:avLst/>
          </a:prstGeom>
        </p:spPr>
        <p:txBody>
          <a:bodyPr vert="horz" lIns="0" tIns="0" rIns="91440" bIns="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000" b="1" dirty="0">
                <a:latin typeface="Calibri" panose="020F0502020204030204" pitchFamily="34" charset="0"/>
                <a:ea typeface="+mj-ea"/>
                <a:cs typeface="Calibri" panose="020F0502020204030204" pitchFamily="34" charset="0"/>
              </a:rPr>
              <a:t>Make your own!</a:t>
            </a:r>
          </a:p>
          <a:p>
            <a:pPr marL="0" marR="0" lvl="0" indent="0" algn="l" defTabSz="914400" rtl="0" eaLnBrk="1" fontAlgn="auto" latinLnBrk="0" hangingPunct="1">
              <a:lnSpc>
                <a:spcPct val="90000"/>
              </a:lnSpc>
              <a:spcBef>
                <a:spcPct val="0"/>
              </a:spcBef>
              <a:spcAft>
                <a:spcPts val="0"/>
              </a:spcAft>
              <a:buClrTx/>
              <a:buSzTx/>
              <a:buFontTx/>
              <a:buNone/>
              <a:tabLst/>
              <a:defRPr/>
            </a:pPr>
            <a:r>
              <a:rPr lang="en-GB" sz="3200" dirty="0">
                <a:latin typeface="Calibri" panose="020F0502020204030204" pitchFamily="34" charset="0"/>
                <a:ea typeface="+mj-ea"/>
                <a:cs typeface="Calibri" panose="020F0502020204030204" pitchFamily="34" charset="0"/>
              </a:rPr>
              <a:t>Switches and building electrical circuits</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0" i="0" u="none" strike="noStrike" kern="1200" cap="none" spc="0" normalizeH="0" baseline="0" noProof="0" dirty="0">
                <a:ln>
                  <a:noFill/>
                </a:ln>
                <a:solidFill>
                  <a:srgbClr val="6CADDF"/>
                </a:solidFill>
                <a:effectLst/>
                <a:uLnTx/>
                <a:uFillTx/>
                <a:latin typeface="+mn-lt"/>
                <a:ea typeface="+mj-ea"/>
                <a:cs typeface="+mj-cs"/>
              </a:rPr>
              <a:t>Lesson 4</a:t>
            </a:r>
          </a:p>
        </p:txBody>
      </p:sp>
      <p:sp>
        <p:nvSpPr>
          <p:cNvPr id="6" name="Title 2"/>
          <p:cNvSpPr txBox="1">
            <a:spLocks/>
          </p:cNvSpPr>
          <p:nvPr/>
        </p:nvSpPr>
        <p:spPr>
          <a:xfrm>
            <a:off x="769376" y="4203915"/>
            <a:ext cx="7434943" cy="722040"/>
          </a:xfrm>
          <a:prstGeom prst="rect">
            <a:avLst/>
          </a:prstGeom>
        </p:spPr>
        <p:txBody>
          <a:bodyPr lIns="0" tIns="0" rIns="0" bIns="0"/>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2700" b="0" i="0" u="none" strike="noStrike" kern="1200" cap="none" spc="0" normalizeH="0" baseline="0" noProof="0" dirty="0">
              <a:ln>
                <a:noFill/>
              </a:ln>
              <a:solidFill>
                <a:schemeClr val="tx1"/>
              </a:solidFill>
              <a:effectLst/>
              <a:uLnTx/>
              <a:uFillTx/>
              <a:latin typeface="+mn-lt"/>
              <a:ea typeface="+mj-ea"/>
              <a:cs typeface="+mj-cs"/>
            </a:endParaRPr>
          </a:p>
        </p:txBody>
      </p:sp>
      <p:cxnSp>
        <p:nvCxnSpPr>
          <p:cNvPr id="7" name="Straight Connector 6">
            <a:extLst>
              <a:ext uri="{FF2B5EF4-FFF2-40B4-BE49-F238E27FC236}">
                <a16:creationId xmlns:a16="http://schemas.microsoft.com/office/drawing/2014/main" id="{3DCBBCB7-1F98-E24C-81EE-A6613C7AA609}"/>
              </a:ext>
            </a:extLst>
          </p:cNvPr>
          <p:cNvCxnSpPr/>
          <p:nvPr/>
        </p:nvCxnSpPr>
        <p:spPr>
          <a:xfrm>
            <a:off x="769376" y="3892378"/>
            <a:ext cx="2369240" cy="0"/>
          </a:xfrm>
          <a:prstGeom prst="line">
            <a:avLst/>
          </a:prstGeom>
          <a:ln w="2857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do you know about electricity?</a:t>
            </a:r>
          </a:p>
        </p:txBody>
      </p:sp>
      <p:sp>
        <p:nvSpPr>
          <p:cNvPr id="3" name="TextBox 2">
            <a:extLst>
              <a:ext uri="{FF2B5EF4-FFF2-40B4-BE49-F238E27FC236}">
                <a16:creationId xmlns:a16="http://schemas.microsoft.com/office/drawing/2014/main" id="{4C2766FC-6F86-E04C-9965-9B0C65FA2919}"/>
              </a:ext>
            </a:extLst>
          </p:cNvPr>
          <p:cNvSpPr txBox="1"/>
          <p:nvPr/>
        </p:nvSpPr>
        <p:spPr>
          <a:xfrm>
            <a:off x="292309" y="1206407"/>
            <a:ext cx="8740480" cy="830997"/>
          </a:xfrm>
          <a:prstGeom prst="rect">
            <a:avLst/>
          </a:prstGeom>
          <a:noFill/>
        </p:spPr>
        <p:txBody>
          <a:bodyPr wrap="square" rtlCol="0">
            <a:spAutoFit/>
          </a:bodyPr>
          <a:lstStyle/>
          <a:p>
            <a:r>
              <a:rPr lang="en-GB" sz="2400" kern="0" dirty="0">
                <a:latin typeface="Calibri" panose="020F0502020204030204" pitchFamily="34" charset="0"/>
                <a:cs typeface="Calibri" panose="020F0502020204030204" pitchFamily="34" charset="0"/>
              </a:rPr>
              <a:t>Write or draw anything else you know about electricity now.</a:t>
            </a:r>
          </a:p>
          <a:p>
            <a:endParaRPr lang="en-US" sz="2400" b="1" dirty="0">
              <a:latin typeface="Calibri" panose="020F0502020204030204" pitchFamily="34" charset="0"/>
              <a:cs typeface="Calibri" panose="020F0502020204030204" pitchFamily="34" charset="0"/>
            </a:endParaRPr>
          </a:p>
        </p:txBody>
      </p:sp>
      <p:sp>
        <p:nvSpPr>
          <p:cNvPr id="19" name="Freeform 25">
            <a:extLst>
              <a:ext uri="{FF2B5EF4-FFF2-40B4-BE49-F238E27FC236}">
                <a16:creationId xmlns:a16="http://schemas.microsoft.com/office/drawing/2014/main" id="{E2F01ACC-5401-1E4F-9034-6CBE4916AE0E}"/>
              </a:ext>
            </a:extLst>
          </p:cNvPr>
          <p:cNvSpPr>
            <a:spLocks/>
          </p:cNvSpPr>
          <p:nvPr/>
        </p:nvSpPr>
        <p:spPr bwMode="auto">
          <a:xfrm>
            <a:off x="4658498" y="3217681"/>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108" name="Group 11">
            <a:extLst>
              <a:ext uri="{FF2B5EF4-FFF2-40B4-BE49-F238E27FC236}">
                <a16:creationId xmlns:a16="http://schemas.microsoft.com/office/drawing/2014/main" id="{1386C25C-CAC0-0341-87BD-295C6DC95B08}"/>
              </a:ext>
            </a:extLst>
          </p:cNvPr>
          <p:cNvGrpSpPr>
            <a:grpSpLocks noChangeAspect="1"/>
          </p:cNvGrpSpPr>
          <p:nvPr/>
        </p:nvGrpSpPr>
        <p:grpSpPr bwMode="auto">
          <a:xfrm>
            <a:off x="5176449" y="3951793"/>
            <a:ext cx="351874" cy="595625"/>
            <a:chOff x="6873" y="2586"/>
            <a:chExt cx="563" cy="953"/>
          </a:xfrm>
          <a:solidFill>
            <a:srgbClr val="FFFFFF"/>
          </a:solidFill>
        </p:grpSpPr>
        <p:sp>
          <p:nvSpPr>
            <p:cNvPr id="109" name="Freeform 12">
              <a:extLst>
                <a:ext uri="{FF2B5EF4-FFF2-40B4-BE49-F238E27FC236}">
                  <a16:creationId xmlns:a16="http://schemas.microsoft.com/office/drawing/2014/main" id="{948D608C-1F02-5E45-85B0-2FE6008FBA27}"/>
                </a:ext>
              </a:extLst>
            </p:cNvPr>
            <p:cNvSpPr>
              <a:spLocks/>
            </p:cNvSpPr>
            <p:nvPr/>
          </p:nvSpPr>
          <p:spPr bwMode="auto">
            <a:xfrm>
              <a:off x="6873" y="2586"/>
              <a:ext cx="354" cy="953"/>
            </a:xfrm>
            <a:custGeom>
              <a:avLst/>
              <a:gdLst>
                <a:gd name="T0" fmla="*/ 141 w 162"/>
                <a:gd name="T1" fmla="*/ 0 h 439"/>
                <a:gd name="T2" fmla="*/ 51 w 162"/>
                <a:gd name="T3" fmla="*/ 0 h 439"/>
                <a:gd name="T4" fmla="*/ 0 w 162"/>
                <a:gd name="T5" fmla="*/ 48 h 439"/>
                <a:gd name="T6" fmla="*/ 0 w 162"/>
                <a:gd name="T7" fmla="*/ 209 h 439"/>
                <a:gd name="T8" fmla="*/ 48 w 162"/>
                <a:gd name="T9" fmla="*/ 256 h 439"/>
                <a:gd name="T10" fmla="*/ 48 w 162"/>
                <a:gd name="T11" fmla="*/ 283 h 439"/>
                <a:gd name="T12" fmla="*/ 64 w 162"/>
                <a:gd name="T13" fmla="*/ 298 h 439"/>
                <a:gd name="T14" fmla="*/ 67 w 162"/>
                <a:gd name="T15" fmla="*/ 298 h 439"/>
                <a:gd name="T16" fmla="*/ 67 w 162"/>
                <a:gd name="T17" fmla="*/ 439 h 439"/>
                <a:gd name="T18" fmla="*/ 110 w 162"/>
                <a:gd name="T19" fmla="*/ 439 h 439"/>
                <a:gd name="T20" fmla="*/ 110 w 162"/>
                <a:gd name="T21" fmla="*/ 298 h 439"/>
                <a:gd name="T22" fmla="*/ 112 w 162"/>
                <a:gd name="T23" fmla="*/ 298 h 439"/>
                <a:gd name="T24" fmla="*/ 128 w 162"/>
                <a:gd name="T25" fmla="*/ 283 h 439"/>
                <a:gd name="T26" fmla="*/ 128 w 162"/>
                <a:gd name="T27" fmla="*/ 257 h 439"/>
                <a:gd name="T28" fmla="*/ 141 w 162"/>
                <a:gd name="T29" fmla="*/ 256 h 439"/>
                <a:gd name="T30" fmla="*/ 162 w 162"/>
                <a:gd name="T31" fmla="*/ 236 h 439"/>
                <a:gd name="T32" fmla="*/ 162 w 162"/>
                <a:gd name="T33" fmla="*/ 19 h 439"/>
                <a:gd name="T34" fmla="*/ 141 w 162"/>
                <a:gd name="T35"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439">
                  <a:moveTo>
                    <a:pt x="141" y="0"/>
                  </a:moveTo>
                  <a:cubicBezTo>
                    <a:pt x="120" y="0"/>
                    <a:pt x="66" y="0"/>
                    <a:pt x="51" y="0"/>
                  </a:cubicBezTo>
                  <a:cubicBezTo>
                    <a:pt x="37" y="0"/>
                    <a:pt x="0" y="11"/>
                    <a:pt x="0" y="48"/>
                  </a:cubicBezTo>
                  <a:cubicBezTo>
                    <a:pt x="0" y="84"/>
                    <a:pt x="0" y="192"/>
                    <a:pt x="0" y="209"/>
                  </a:cubicBezTo>
                  <a:cubicBezTo>
                    <a:pt x="0" y="225"/>
                    <a:pt x="12" y="252"/>
                    <a:pt x="48" y="256"/>
                  </a:cubicBezTo>
                  <a:cubicBezTo>
                    <a:pt x="48" y="283"/>
                    <a:pt x="48" y="283"/>
                    <a:pt x="48" y="283"/>
                  </a:cubicBezTo>
                  <a:cubicBezTo>
                    <a:pt x="48" y="291"/>
                    <a:pt x="55" y="298"/>
                    <a:pt x="64" y="298"/>
                  </a:cubicBezTo>
                  <a:cubicBezTo>
                    <a:pt x="67" y="298"/>
                    <a:pt x="67" y="298"/>
                    <a:pt x="67" y="298"/>
                  </a:cubicBezTo>
                  <a:cubicBezTo>
                    <a:pt x="67" y="439"/>
                    <a:pt x="67" y="439"/>
                    <a:pt x="67" y="439"/>
                  </a:cubicBezTo>
                  <a:cubicBezTo>
                    <a:pt x="110" y="439"/>
                    <a:pt x="110" y="439"/>
                    <a:pt x="110" y="439"/>
                  </a:cubicBezTo>
                  <a:cubicBezTo>
                    <a:pt x="110" y="298"/>
                    <a:pt x="110" y="298"/>
                    <a:pt x="110" y="298"/>
                  </a:cubicBezTo>
                  <a:cubicBezTo>
                    <a:pt x="112" y="298"/>
                    <a:pt x="112" y="298"/>
                    <a:pt x="112" y="298"/>
                  </a:cubicBezTo>
                  <a:cubicBezTo>
                    <a:pt x="120" y="298"/>
                    <a:pt x="128" y="291"/>
                    <a:pt x="128" y="283"/>
                  </a:cubicBezTo>
                  <a:cubicBezTo>
                    <a:pt x="128" y="257"/>
                    <a:pt x="128" y="257"/>
                    <a:pt x="128" y="257"/>
                  </a:cubicBezTo>
                  <a:cubicBezTo>
                    <a:pt x="136" y="257"/>
                    <a:pt x="141" y="256"/>
                    <a:pt x="141" y="256"/>
                  </a:cubicBezTo>
                  <a:cubicBezTo>
                    <a:pt x="141" y="256"/>
                    <a:pt x="162" y="259"/>
                    <a:pt x="162" y="236"/>
                  </a:cubicBezTo>
                  <a:cubicBezTo>
                    <a:pt x="162" y="214"/>
                    <a:pt x="162" y="19"/>
                    <a:pt x="162" y="19"/>
                  </a:cubicBezTo>
                  <a:cubicBezTo>
                    <a:pt x="162" y="19"/>
                    <a:pt x="162" y="0"/>
                    <a:pt x="1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3">
              <a:extLst>
                <a:ext uri="{FF2B5EF4-FFF2-40B4-BE49-F238E27FC236}">
                  <a16:creationId xmlns:a16="http://schemas.microsoft.com/office/drawing/2014/main" id="{831527CF-5027-C94A-BED1-617E9303BE57}"/>
                </a:ext>
              </a:extLst>
            </p:cNvPr>
            <p:cNvSpPr>
              <a:spLocks/>
            </p:cNvSpPr>
            <p:nvPr/>
          </p:nvSpPr>
          <p:spPr bwMode="auto">
            <a:xfrm>
              <a:off x="7242" y="2657"/>
              <a:ext cx="194" cy="115"/>
            </a:xfrm>
            <a:custGeom>
              <a:avLst/>
              <a:gdLst>
                <a:gd name="T0" fmla="*/ 0 w 89"/>
                <a:gd name="T1" fmla="*/ 53 h 53"/>
                <a:gd name="T2" fmla="*/ 74 w 89"/>
                <a:gd name="T3" fmla="*/ 53 h 53"/>
                <a:gd name="T4" fmla="*/ 89 w 89"/>
                <a:gd name="T5" fmla="*/ 38 h 53"/>
                <a:gd name="T6" fmla="*/ 89 w 89"/>
                <a:gd name="T7" fmla="*/ 15 h 53"/>
                <a:gd name="T8" fmla="*/ 74 w 89"/>
                <a:gd name="T9" fmla="*/ 0 h 53"/>
                <a:gd name="T10" fmla="*/ 0 w 89"/>
                <a:gd name="T11" fmla="*/ 0 h 53"/>
                <a:gd name="T12" fmla="*/ 0 w 89"/>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89" h="53">
                  <a:moveTo>
                    <a:pt x="0" y="53"/>
                  </a:moveTo>
                  <a:cubicBezTo>
                    <a:pt x="74" y="53"/>
                    <a:pt x="74" y="53"/>
                    <a:pt x="74" y="53"/>
                  </a:cubicBezTo>
                  <a:cubicBezTo>
                    <a:pt x="82" y="53"/>
                    <a:pt x="89" y="46"/>
                    <a:pt x="89" y="38"/>
                  </a:cubicBezTo>
                  <a:cubicBezTo>
                    <a:pt x="89" y="15"/>
                    <a:pt x="89" y="15"/>
                    <a:pt x="89" y="15"/>
                  </a:cubicBezTo>
                  <a:cubicBezTo>
                    <a:pt x="89" y="7"/>
                    <a:pt x="82" y="0"/>
                    <a:pt x="74" y="0"/>
                  </a:cubicBezTo>
                  <a:cubicBezTo>
                    <a:pt x="0" y="0"/>
                    <a:pt x="0" y="0"/>
                    <a:pt x="0" y="0"/>
                  </a:cubicBez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4">
              <a:extLst>
                <a:ext uri="{FF2B5EF4-FFF2-40B4-BE49-F238E27FC236}">
                  <a16:creationId xmlns:a16="http://schemas.microsoft.com/office/drawing/2014/main" id="{9986EA5E-52AD-6E49-8D79-A4348B6F1607}"/>
                </a:ext>
              </a:extLst>
            </p:cNvPr>
            <p:cNvSpPr>
              <a:spLocks/>
            </p:cNvSpPr>
            <p:nvPr/>
          </p:nvSpPr>
          <p:spPr bwMode="auto">
            <a:xfrm>
              <a:off x="7242" y="2940"/>
              <a:ext cx="179" cy="65"/>
            </a:xfrm>
            <a:custGeom>
              <a:avLst/>
              <a:gdLst>
                <a:gd name="T0" fmla="*/ 0 w 82"/>
                <a:gd name="T1" fmla="*/ 0 h 30"/>
                <a:gd name="T2" fmla="*/ 69 w 82"/>
                <a:gd name="T3" fmla="*/ 0 h 30"/>
                <a:gd name="T4" fmla="*/ 82 w 82"/>
                <a:gd name="T5" fmla="*/ 13 h 30"/>
                <a:gd name="T6" fmla="*/ 82 w 82"/>
                <a:gd name="T7" fmla="*/ 17 h 30"/>
                <a:gd name="T8" fmla="*/ 69 w 82"/>
                <a:gd name="T9" fmla="*/ 30 h 30"/>
                <a:gd name="T10" fmla="*/ 0 w 82"/>
                <a:gd name="T11" fmla="*/ 30 h 30"/>
                <a:gd name="T12" fmla="*/ 0 w 8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82" h="30">
                  <a:moveTo>
                    <a:pt x="0" y="0"/>
                  </a:moveTo>
                  <a:cubicBezTo>
                    <a:pt x="69" y="0"/>
                    <a:pt x="69" y="0"/>
                    <a:pt x="69" y="0"/>
                  </a:cubicBezTo>
                  <a:cubicBezTo>
                    <a:pt x="76" y="0"/>
                    <a:pt x="82" y="6"/>
                    <a:pt x="82" y="13"/>
                  </a:cubicBezTo>
                  <a:cubicBezTo>
                    <a:pt x="82" y="17"/>
                    <a:pt x="82" y="17"/>
                    <a:pt x="82" y="17"/>
                  </a:cubicBezTo>
                  <a:cubicBezTo>
                    <a:pt x="82" y="24"/>
                    <a:pt x="76" y="30"/>
                    <a:pt x="69" y="30"/>
                  </a:cubicBezTo>
                  <a:cubicBezTo>
                    <a:pt x="0" y="30"/>
                    <a:pt x="0" y="30"/>
                    <a:pt x="0" y="3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112" name="Freeform 18">
            <a:extLst>
              <a:ext uri="{FF2B5EF4-FFF2-40B4-BE49-F238E27FC236}">
                <a16:creationId xmlns:a16="http://schemas.microsoft.com/office/drawing/2014/main" id="{728555B4-190D-044A-859D-7875611D3DF4}"/>
              </a:ext>
            </a:extLst>
          </p:cNvPr>
          <p:cNvSpPr>
            <a:spLocks noEditPoints="1"/>
          </p:cNvSpPr>
          <p:nvPr/>
        </p:nvSpPr>
        <p:spPr bwMode="auto">
          <a:xfrm flipH="1">
            <a:off x="5686473" y="3993362"/>
            <a:ext cx="520185" cy="512487"/>
          </a:xfrm>
          <a:custGeom>
            <a:avLst/>
            <a:gdLst>
              <a:gd name="T0" fmla="*/ 203 w 273"/>
              <a:gd name="T1" fmla="*/ 0 h 268"/>
              <a:gd name="T2" fmla="*/ 70 w 273"/>
              <a:gd name="T3" fmla="*/ 0 h 268"/>
              <a:gd name="T4" fmla="*/ 0 w 273"/>
              <a:gd name="T5" fmla="*/ 70 h 268"/>
              <a:gd name="T6" fmla="*/ 0 w 273"/>
              <a:gd name="T7" fmla="*/ 198 h 268"/>
              <a:gd name="T8" fmla="*/ 70 w 273"/>
              <a:gd name="T9" fmla="*/ 268 h 268"/>
              <a:gd name="T10" fmla="*/ 203 w 273"/>
              <a:gd name="T11" fmla="*/ 268 h 268"/>
              <a:gd name="T12" fmla="*/ 273 w 273"/>
              <a:gd name="T13" fmla="*/ 198 h 268"/>
              <a:gd name="T14" fmla="*/ 273 w 273"/>
              <a:gd name="T15" fmla="*/ 70 h 268"/>
              <a:gd name="T16" fmla="*/ 203 w 273"/>
              <a:gd name="T17" fmla="*/ 0 h 268"/>
              <a:gd name="T18" fmla="*/ 100 w 273"/>
              <a:gd name="T19" fmla="*/ 195 h 268"/>
              <a:gd name="T20" fmla="*/ 88 w 273"/>
              <a:gd name="T21" fmla="*/ 208 h 268"/>
              <a:gd name="T22" fmla="*/ 59 w 273"/>
              <a:gd name="T23" fmla="*/ 208 h 268"/>
              <a:gd name="T24" fmla="*/ 46 w 273"/>
              <a:gd name="T25" fmla="*/ 195 h 268"/>
              <a:gd name="T26" fmla="*/ 46 w 273"/>
              <a:gd name="T27" fmla="*/ 192 h 268"/>
              <a:gd name="T28" fmla="*/ 59 w 273"/>
              <a:gd name="T29" fmla="*/ 179 h 268"/>
              <a:gd name="T30" fmla="*/ 88 w 273"/>
              <a:gd name="T31" fmla="*/ 179 h 268"/>
              <a:gd name="T32" fmla="*/ 100 w 273"/>
              <a:gd name="T33" fmla="*/ 192 h 268"/>
              <a:gd name="T34" fmla="*/ 100 w 273"/>
              <a:gd name="T35" fmla="*/ 195 h 268"/>
              <a:gd name="T36" fmla="*/ 153 w 273"/>
              <a:gd name="T37" fmla="*/ 94 h 268"/>
              <a:gd name="T38" fmla="*/ 139 w 273"/>
              <a:gd name="T39" fmla="*/ 109 h 268"/>
              <a:gd name="T40" fmla="*/ 132 w 273"/>
              <a:gd name="T41" fmla="*/ 109 h 268"/>
              <a:gd name="T42" fmla="*/ 117 w 273"/>
              <a:gd name="T43" fmla="*/ 94 h 268"/>
              <a:gd name="T44" fmla="*/ 117 w 273"/>
              <a:gd name="T45" fmla="*/ 63 h 268"/>
              <a:gd name="T46" fmla="*/ 132 w 273"/>
              <a:gd name="T47" fmla="*/ 49 h 268"/>
              <a:gd name="T48" fmla="*/ 139 w 273"/>
              <a:gd name="T49" fmla="*/ 49 h 268"/>
              <a:gd name="T50" fmla="*/ 153 w 273"/>
              <a:gd name="T51" fmla="*/ 63 h 268"/>
              <a:gd name="T52" fmla="*/ 153 w 273"/>
              <a:gd name="T53" fmla="*/ 94 h 268"/>
              <a:gd name="T54" fmla="*/ 224 w 273"/>
              <a:gd name="T55" fmla="*/ 195 h 268"/>
              <a:gd name="T56" fmla="*/ 212 w 273"/>
              <a:gd name="T57" fmla="*/ 208 h 268"/>
              <a:gd name="T58" fmla="*/ 183 w 273"/>
              <a:gd name="T59" fmla="*/ 208 h 268"/>
              <a:gd name="T60" fmla="*/ 170 w 273"/>
              <a:gd name="T61" fmla="*/ 195 h 268"/>
              <a:gd name="T62" fmla="*/ 170 w 273"/>
              <a:gd name="T63" fmla="*/ 192 h 268"/>
              <a:gd name="T64" fmla="*/ 183 w 273"/>
              <a:gd name="T65" fmla="*/ 179 h 268"/>
              <a:gd name="T66" fmla="*/ 212 w 273"/>
              <a:gd name="T67" fmla="*/ 179 h 268"/>
              <a:gd name="T68" fmla="*/ 224 w 273"/>
              <a:gd name="T69" fmla="*/ 192 h 268"/>
              <a:gd name="T70" fmla="*/ 224 w 273"/>
              <a:gd name="T71" fmla="*/ 19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3" h="268">
                <a:moveTo>
                  <a:pt x="203" y="0"/>
                </a:moveTo>
                <a:cubicBezTo>
                  <a:pt x="70" y="0"/>
                  <a:pt x="70" y="0"/>
                  <a:pt x="70" y="0"/>
                </a:cubicBezTo>
                <a:cubicBezTo>
                  <a:pt x="32" y="0"/>
                  <a:pt x="0" y="32"/>
                  <a:pt x="0" y="70"/>
                </a:cubicBezTo>
                <a:cubicBezTo>
                  <a:pt x="0" y="198"/>
                  <a:pt x="0" y="198"/>
                  <a:pt x="0" y="198"/>
                </a:cubicBezTo>
                <a:cubicBezTo>
                  <a:pt x="0" y="236"/>
                  <a:pt x="32" y="268"/>
                  <a:pt x="70" y="268"/>
                </a:cubicBezTo>
                <a:cubicBezTo>
                  <a:pt x="203" y="268"/>
                  <a:pt x="203" y="268"/>
                  <a:pt x="203" y="268"/>
                </a:cubicBezTo>
                <a:cubicBezTo>
                  <a:pt x="242" y="268"/>
                  <a:pt x="273" y="236"/>
                  <a:pt x="273" y="198"/>
                </a:cubicBezTo>
                <a:cubicBezTo>
                  <a:pt x="273" y="70"/>
                  <a:pt x="273" y="70"/>
                  <a:pt x="273" y="70"/>
                </a:cubicBezTo>
                <a:cubicBezTo>
                  <a:pt x="273" y="32"/>
                  <a:pt x="242" y="0"/>
                  <a:pt x="203" y="0"/>
                </a:cubicBezTo>
                <a:close/>
                <a:moveTo>
                  <a:pt x="100" y="195"/>
                </a:moveTo>
                <a:cubicBezTo>
                  <a:pt x="100" y="202"/>
                  <a:pt x="95" y="208"/>
                  <a:pt x="88" y="208"/>
                </a:cubicBezTo>
                <a:cubicBezTo>
                  <a:pt x="59" y="208"/>
                  <a:pt x="59" y="208"/>
                  <a:pt x="59" y="208"/>
                </a:cubicBezTo>
                <a:cubicBezTo>
                  <a:pt x="52" y="208"/>
                  <a:pt x="46" y="202"/>
                  <a:pt x="46" y="195"/>
                </a:cubicBezTo>
                <a:cubicBezTo>
                  <a:pt x="46" y="192"/>
                  <a:pt x="46" y="192"/>
                  <a:pt x="46" y="192"/>
                </a:cubicBezTo>
                <a:cubicBezTo>
                  <a:pt x="46" y="185"/>
                  <a:pt x="52" y="179"/>
                  <a:pt x="59" y="179"/>
                </a:cubicBezTo>
                <a:cubicBezTo>
                  <a:pt x="88" y="179"/>
                  <a:pt x="88" y="179"/>
                  <a:pt x="88" y="179"/>
                </a:cubicBezTo>
                <a:cubicBezTo>
                  <a:pt x="95" y="179"/>
                  <a:pt x="100" y="185"/>
                  <a:pt x="100" y="192"/>
                </a:cubicBezTo>
                <a:lnTo>
                  <a:pt x="100" y="195"/>
                </a:lnTo>
                <a:close/>
                <a:moveTo>
                  <a:pt x="153" y="94"/>
                </a:moveTo>
                <a:cubicBezTo>
                  <a:pt x="153" y="102"/>
                  <a:pt x="147" y="109"/>
                  <a:pt x="139" y="109"/>
                </a:cubicBezTo>
                <a:cubicBezTo>
                  <a:pt x="132" y="109"/>
                  <a:pt x="132" y="109"/>
                  <a:pt x="132" y="109"/>
                </a:cubicBezTo>
                <a:cubicBezTo>
                  <a:pt x="124" y="109"/>
                  <a:pt x="117" y="102"/>
                  <a:pt x="117" y="94"/>
                </a:cubicBezTo>
                <a:cubicBezTo>
                  <a:pt x="117" y="63"/>
                  <a:pt x="117" y="63"/>
                  <a:pt x="117" y="63"/>
                </a:cubicBezTo>
                <a:cubicBezTo>
                  <a:pt x="117" y="55"/>
                  <a:pt x="124" y="49"/>
                  <a:pt x="132" y="49"/>
                </a:cubicBezTo>
                <a:cubicBezTo>
                  <a:pt x="139" y="49"/>
                  <a:pt x="139" y="49"/>
                  <a:pt x="139" y="49"/>
                </a:cubicBezTo>
                <a:cubicBezTo>
                  <a:pt x="147" y="49"/>
                  <a:pt x="153" y="55"/>
                  <a:pt x="153" y="63"/>
                </a:cubicBezTo>
                <a:lnTo>
                  <a:pt x="153" y="94"/>
                </a:lnTo>
                <a:close/>
                <a:moveTo>
                  <a:pt x="224" y="195"/>
                </a:moveTo>
                <a:cubicBezTo>
                  <a:pt x="224" y="202"/>
                  <a:pt x="219" y="208"/>
                  <a:pt x="212" y="208"/>
                </a:cubicBezTo>
                <a:cubicBezTo>
                  <a:pt x="183" y="208"/>
                  <a:pt x="183" y="208"/>
                  <a:pt x="183" y="208"/>
                </a:cubicBezTo>
                <a:cubicBezTo>
                  <a:pt x="176" y="208"/>
                  <a:pt x="170" y="202"/>
                  <a:pt x="170" y="195"/>
                </a:cubicBezTo>
                <a:cubicBezTo>
                  <a:pt x="170" y="192"/>
                  <a:pt x="170" y="192"/>
                  <a:pt x="170" y="192"/>
                </a:cubicBezTo>
                <a:cubicBezTo>
                  <a:pt x="170" y="185"/>
                  <a:pt x="176" y="179"/>
                  <a:pt x="183" y="179"/>
                </a:cubicBezTo>
                <a:cubicBezTo>
                  <a:pt x="212" y="179"/>
                  <a:pt x="212" y="179"/>
                  <a:pt x="212" y="179"/>
                </a:cubicBezTo>
                <a:cubicBezTo>
                  <a:pt x="219" y="179"/>
                  <a:pt x="224" y="185"/>
                  <a:pt x="224" y="192"/>
                </a:cubicBezTo>
                <a:lnTo>
                  <a:pt x="224" y="19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13" name="Group 39">
            <a:extLst>
              <a:ext uri="{FF2B5EF4-FFF2-40B4-BE49-F238E27FC236}">
                <a16:creationId xmlns:a16="http://schemas.microsoft.com/office/drawing/2014/main" id="{20A0BD14-B4B1-EF45-8876-B605E5475689}"/>
              </a:ext>
            </a:extLst>
          </p:cNvPr>
          <p:cNvGrpSpPr>
            <a:grpSpLocks noChangeAspect="1"/>
          </p:cNvGrpSpPr>
          <p:nvPr/>
        </p:nvGrpSpPr>
        <p:grpSpPr bwMode="auto">
          <a:xfrm flipH="1">
            <a:off x="6364807" y="3951793"/>
            <a:ext cx="381147" cy="595625"/>
            <a:chOff x="1137" y="606"/>
            <a:chExt cx="869" cy="1358"/>
          </a:xfrm>
          <a:solidFill>
            <a:srgbClr val="FFFFFF"/>
          </a:solidFill>
        </p:grpSpPr>
        <p:sp>
          <p:nvSpPr>
            <p:cNvPr id="114" name="Freeform 40">
              <a:extLst>
                <a:ext uri="{FF2B5EF4-FFF2-40B4-BE49-F238E27FC236}">
                  <a16:creationId xmlns:a16="http://schemas.microsoft.com/office/drawing/2014/main" id="{246CF930-E4C5-BC4B-97E2-3DF441206182}"/>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41">
              <a:extLst>
                <a:ext uri="{FF2B5EF4-FFF2-40B4-BE49-F238E27FC236}">
                  <a16:creationId xmlns:a16="http://schemas.microsoft.com/office/drawing/2014/main" id="{346A0208-399D-F141-8815-D75CCD1F49CE}"/>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0" name="Freeform 25">
            <a:extLst>
              <a:ext uri="{FF2B5EF4-FFF2-40B4-BE49-F238E27FC236}">
                <a16:creationId xmlns:a16="http://schemas.microsoft.com/office/drawing/2014/main" id="{4B91A7A7-DF1D-FD40-A1E4-2089777E7682}"/>
              </a:ext>
            </a:extLst>
          </p:cNvPr>
          <p:cNvSpPr>
            <a:spLocks/>
          </p:cNvSpPr>
          <p:nvPr/>
        </p:nvSpPr>
        <p:spPr bwMode="auto">
          <a:xfrm>
            <a:off x="7062015" y="1775013"/>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accent5">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25">
            <a:extLst>
              <a:ext uri="{FF2B5EF4-FFF2-40B4-BE49-F238E27FC236}">
                <a16:creationId xmlns:a16="http://schemas.microsoft.com/office/drawing/2014/main" id="{DEAB8411-F9B9-274D-A1D9-E88867BBA50F}"/>
              </a:ext>
            </a:extLst>
          </p:cNvPr>
          <p:cNvSpPr>
            <a:spLocks/>
          </p:cNvSpPr>
          <p:nvPr/>
        </p:nvSpPr>
        <p:spPr bwMode="auto">
          <a:xfrm>
            <a:off x="8263773" y="4752087"/>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accent5">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25">
            <a:extLst>
              <a:ext uri="{FF2B5EF4-FFF2-40B4-BE49-F238E27FC236}">
                <a16:creationId xmlns:a16="http://schemas.microsoft.com/office/drawing/2014/main" id="{0D0293F6-FC03-6E43-87B5-AE0B7C8F8A62}"/>
              </a:ext>
            </a:extLst>
          </p:cNvPr>
          <p:cNvSpPr>
            <a:spLocks/>
          </p:cNvSpPr>
          <p:nvPr/>
        </p:nvSpPr>
        <p:spPr bwMode="auto">
          <a:xfrm>
            <a:off x="1966206" y="4505849"/>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accent5">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25">
            <a:extLst>
              <a:ext uri="{FF2B5EF4-FFF2-40B4-BE49-F238E27FC236}">
                <a16:creationId xmlns:a16="http://schemas.microsoft.com/office/drawing/2014/main" id="{2401E005-1359-3946-BB4E-C992400E2FEF}"/>
              </a:ext>
            </a:extLst>
          </p:cNvPr>
          <p:cNvSpPr>
            <a:spLocks/>
          </p:cNvSpPr>
          <p:nvPr/>
        </p:nvSpPr>
        <p:spPr bwMode="auto">
          <a:xfrm>
            <a:off x="1205100" y="2442000"/>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accent5">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cxnSp>
        <p:nvCxnSpPr>
          <p:cNvPr id="6" name="Straight Connector 5">
            <a:extLst>
              <a:ext uri="{FF2B5EF4-FFF2-40B4-BE49-F238E27FC236}">
                <a16:creationId xmlns:a16="http://schemas.microsoft.com/office/drawing/2014/main" id="{5A987E71-31E0-A947-A762-46C37F3672F8}"/>
              </a:ext>
            </a:extLst>
          </p:cNvPr>
          <p:cNvCxnSpPr>
            <a:cxnSpLocks/>
          </p:cNvCxnSpPr>
          <p:nvPr/>
        </p:nvCxnSpPr>
        <p:spPr>
          <a:xfrm flipV="1">
            <a:off x="6397350" y="3205380"/>
            <a:ext cx="697208" cy="535603"/>
          </a:xfrm>
          <a:prstGeom prst="line">
            <a:avLst/>
          </a:prstGeom>
          <a:ln w="38100">
            <a:solidFill>
              <a:schemeClr val="accent5">
                <a:alpha val="52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7088F17-8ED6-A642-AE37-E0C992F68C10}"/>
              </a:ext>
            </a:extLst>
          </p:cNvPr>
          <p:cNvCxnSpPr>
            <a:cxnSpLocks/>
          </p:cNvCxnSpPr>
          <p:nvPr/>
        </p:nvCxnSpPr>
        <p:spPr>
          <a:xfrm>
            <a:off x="6930292" y="4505849"/>
            <a:ext cx="1755258" cy="660846"/>
          </a:xfrm>
          <a:prstGeom prst="line">
            <a:avLst/>
          </a:prstGeom>
          <a:ln w="38100">
            <a:solidFill>
              <a:schemeClr val="accent5">
                <a:alpha val="52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C70C47B-B6C8-654D-9CB5-512FF289B183}"/>
              </a:ext>
            </a:extLst>
          </p:cNvPr>
          <p:cNvCxnSpPr>
            <a:cxnSpLocks/>
          </p:cNvCxnSpPr>
          <p:nvPr/>
        </p:nvCxnSpPr>
        <p:spPr>
          <a:xfrm flipH="1" flipV="1">
            <a:off x="3592681" y="3778101"/>
            <a:ext cx="1424163" cy="289944"/>
          </a:xfrm>
          <a:prstGeom prst="line">
            <a:avLst/>
          </a:prstGeom>
          <a:ln w="38100">
            <a:solidFill>
              <a:schemeClr val="accent5">
                <a:alpha val="52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772D919-5C15-DD4B-8098-EBA47B493329}"/>
              </a:ext>
            </a:extLst>
          </p:cNvPr>
          <p:cNvCxnSpPr>
            <a:cxnSpLocks/>
          </p:cNvCxnSpPr>
          <p:nvPr/>
        </p:nvCxnSpPr>
        <p:spPr>
          <a:xfrm flipH="1">
            <a:off x="4247278" y="4699500"/>
            <a:ext cx="642340" cy="436312"/>
          </a:xfrm>
          <a:prstGeom prst="line">
            <a:avLst/>
          </a:prstGeom>
          <a:ln w="38100">
            <a:solidFill>
              <a:schemeClr val="accent5">
                <a:alpha val="52000"/>
              </a:schemeClr>
            </a:solidFill>
          </a:ln>
        </p:spPr>
        <p:style>
          <a:lnRef idx="1">
            <a:schemeClr val="accent1"/>
          </a:lnRef>
          <a:fillRef idx="0">
            <a:schemeClr val="accent1"/>
          </a:fillRef>
          <a:effectRef idx="0">
            <a:schemeClr val="accent1"/>
          </a:effectRef>
          <a:fontRef idx="minor">
            <a:schemeClr val="tx1"/>
          </a:fontRef>
        </p:style>
      </p:cxnSp>
      <p:sp>
        <p:nvSpPr>
          <p:cNvPr id="40" name="Freeform 25">
            <a:extLst>
              <a:ext uri="{FF2B5EF4-FFF2-40B4-BE49-F238E27FC236}">
                <a16:creationId xmlns:a16="http://schemas.microsoft.com/office/drawing/2014/main" id="{8393B224-F238-164A-8580-616D559B785C}"/>
              </a:ext>
            </a:extLst>
          </p:cNvPr>
          <p:cNvSpPr>
            <a:spLocks/>
          </p:cNvSpPr>
          <p:nvPr/>
        </p:nvSpPr>
        <p:spPr bwMode="auto">
          <a:xfrm>
            <a:off x="3025601" y="2451875"/>
            <a:ext cx="1287461" cy="830998"/>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1" name="Freeform 25">
            <a:extLst>
              <a:ext uri="{FF2B5EF4-FFF2-40B4-BE49-F238E27FC236}">
                <a16:creationId xmlns:a16="http://schemas.microsoft.com/office/drawing/2014/main" id="{3A7F00DC-2B81-9A46-A07A-7DCA62EA9852}"/>
              </a:ext>
            </a:extLst>
          </p:cNvPr>
          <p:cNvSpPr>
            <a:spLocks/>
          </p:cNvSpPr>
          <p:nvPr/>
        </p:nvSpPr>
        <p:spPr bwMode="auto">
          <a:xfrm>
            <a:off x="362739" y="2606010"/>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2" name="Freeform 25">
            <a:extLst>
              <a:ext uri="{FF2B5EF4-FFF2-40B4-BE49-F238E27FC236}">
                <a16:creationId xmlns:a16="http://schemas.microsoft.com/office/drawing/2014/main" id="{C2600285-680E-044B-AB87-1EB2D86344C8}"/>
              </a:ext>
            </a:extLst>
          </p:cNvPr>
          <p:cNvSpPr>
            <a:spLocks/>
          </p:cNvSpPr>
          <p:nvPr/>
        </p:nvSpPr>
        <p:spPr bwMode="auto">
          <a:xfrm>
            <a:off x="918348" y="4837648"/>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3" name="Freeform 25">
            <a:extLst>
              <a:ext uri="{FF2B5EF4-FFF2-40B4-BE49-F238E27FC236}">
                <a16:creationId xmlns:a16="http://schemas.microsoft.com/office/drawing/2014/main" id="{4F14298C-1791-AD43-9320-592C433C271D}"/>
              </a:ext>
            </a:extLst>
          </p:cNvPr>
          <p:cNvSpPr>
            <a:spLocks/>
          </p:cNvSpPr>
          <p:nvPr/>
        </p:nvSpPr>
        <p:spPr bwMode="auto">
          <a:xfrm>
            <a:off x="3954959" y="5093233"/>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4" name="Freeform 25">
            <a:extLst>
              <a:ext uri="{FF2B5EF4-FFF2-40B4-BE49-F238E27FC236}">
                <a16:creationId xmlns:a16="http://schemas.microsoft.com/office/drawing/2014/main" id="{1604B35B-B7D4-C14B-BAC9-11A6FD0A995F}"/>
              </a:ext>
            </a:extLst>
          </p:cNvPr>
          <p:cNvSpPr>
            <a:spLocks/>
          </p:cNvSpPr>
          <p:nvPr/>
        </p:nvSpPr>
        <p:spPr bwMode="auto">
          <a:xfrm>
            <a:off x="8541993" y="1645244"/>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5" name="Freeform 25">
            <a:extLst>
              <a:ext uri="{FF2B5EF4-FFF2-40B4-BE49-F238E27FC236}">
                <a16:creationId xmlns:a16="http://schemas.microsoft.com/office/drawing/2014/main" id="{C7356ED0-0518-3747-A717-0E2D55A214EB}"/>
              </a:ext>
            </a:extLst>
          </p:cNvPr>
          <p:cNvSpPr>
            <a:spLocks/>
          </p:cNvSpPr>
          <p:nvPr/>
        </p:nvSpPr>
        <p:spPr bwMode="auto">
          <a:xfrm>
            <a:off x="9662594" y="1641181"/>
            <a:ext cx="2237097" cy="1443945"/>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6" name="Freeform 25">
            <a:extLst>
              <a:ext uri="{FF2B5EF4-FFF2-40B4-BE49-F238E27FC236}">
                <a16:creationId xmlns:a16="http://schemas.microsoft.com/office/drawing/2014/main" id="{E142A51C-6433-F749-AE4C-E1E5978DB897}"/>
              </a:ext>
            </a:extLst>
          </p:cNvPr>
          <p:cNvSpPr>
            <a:spLocks/>
          </p:cNvSpPr>
          <p:nvPr/>
        </p:nvSpPr>
        <p:spPr bwMode="auto">
          <a:xfrm>
            <a:off x="10307144" y="4132467"/>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7" name="Freeform 25">
            <a:extLst>
              <a:ext uri="{FF2B5EF4-FFF2-40B4-BE49-F238E27FC236}">
                <a16:creationId xmlns:a16="http://schemas.microsoft.com/office/drawing/2014/main" id="{2F413816-959F-3344-825A-423CC70EC801}"/>
              </a:ext>
            </a:extLst>
          </p:cNvPr>
          <p:cNvSpPr>
            <a:spLocks/>
          </p:cNvSpPr>
          <p:nvPr/>
        </p:nvSpPr>
        <p:spPr bwMode="auto">
          <a:xfrm>
            <a:off x="6976063" y="5093233"/>
            <a:ext cx="1879520" cy="1213145"/>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03101062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Learning outcomes</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634393" y="1283855"/>
            <a:ext cx="4882166" cy="4882166"/>
          </a:xfrm>
          <a:prstGeom prst="teardrop">
            <a:avLst/>
          </a:prstGeom>
          <a:solidFill>
            <a:schemeClr val="accent5">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1456848" y="1283855"/>
            <a:ext cx="4882167" cy="4882167"/>
          </a:xfrm>
          <a:prstGeom prst="teardrop">
            <a:avLst/>
          </a:prstGeom>
          <a:solidFill>
            <a:schemeClr val="accent5">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3" name="TextBox 2">
            <a:extLst>
              <a:ext uri="{FF2B5EF4-FFF2-40B4-BE49-F238E27FC236}">
                <a16:creationId xmlns:a16="http://schemas.microsoft.com/office/drawing/2014/main" id="{4C2766FC-6F86-E04C-9965-9B0C65FA2919}"/>
              </a:ext>
            </a:extLst>
          </p:cNvPr>
          <p:cNvSpPr txBox="1"/>
          <p:nvPr/>
        </p:nvSpPr>
        <p:spPr>
          <a:xfrm rot="16200000">
            <a:off x="-191009" y="3826235"/>
            <a:ext cx="2862321" cy="830997"/>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We will be able to:</a:t>
            </a:r>
          </a:p>
          <a:p>
            <a:endParaRPr lang="en-US" sz="2400" b="1" dirty="0">
              <a:latin typeface="Calibri" panose="020F0502020204030204" pitchFamily="34" charset="0"/>
              <a:cs typeface="Calibri" panose="020F0502020204030204" pitchFamily="34" charset="0"/>
            </a:endParaRPr>
          </a:p>
        </p:txBody>
      </p:sp>
      <p:sp>
        <p:nvSpPr>
          <p:cNvPr id="104" name="TextBox 103">
            <a:extLst>
              <a:ext uri="{FF2B5EF4-FFF2-40B4-BE49-F238E27FC236}">
                <a16:creationId xmlns:a16="http://schemas.microsoft.com/office/drawing/2014/main" id="{C4FECA6F-75CF-AC43-B6E2-64A85997C528}"/>
              </a:ext>
            </a:extLst>
          </p:cNvPr>
          <p:cNvSpPr txBox="1"/>
          <p:nvPr/>
        </p:nvSpPr>
        <p:spPr>
          <a:xfrm>
            <a:off x="1918732" y="2711823"/>
            <a:ext cx="5421062" cy="3477875"/>
          </a:xfrm>
          <a:prstGeom prst="rect">
            <a:avLst/>
          </a:prstGeom>
          <a:noFill/>
        </p:spPr>
        <p:txBody>
          <a:bodyPr wrap="square" rtlCol="0">
            <a:spAutoFit/>
          </a:bodyPr>
          <a:lstStyle/>
          <a:p>
            <a:pPr lvl="0"/>
            <a:r>
              <a:rPr lang="en-GB" sz="2000" dirty="0"/>
              <a:t>apply our learning about different aspects of electricity from previous lessons </a:t>
            </a:r>
          </a:p>
          <a:p>
            <a:pPr lvl="0"/>
            <a:endParaRPr lang="en-GB" sz="2000" dirty="0">
              <a:latin typeface="Calibri" panose="020F0502020204030204" pitchFamily="34" charset="0"/>
              <a:cs typeface="Calibri" panose="020F0502020204030204" pitchFamily="34" charset="0"/>
            </a:endParaRPr>
          </a:p>
          <a:p>
            <a:pPr lvl="0"/>
            <a:r>
              <a:rPr lang="en-GB" sz="2000" dirty="0"/>
              <a:t>explain the effect and use of switches in an electrical circuit</a:t>
            </a:r>
          </a:p>
          <a:p>
            <a:pPr lvl="0"/>
            <a:endParaRPr lang="en-GB" sz="2000" dirty="0"/>
          </a:p>
          <a:p>
            <a:pPr lvl="0"/>
            <a:r>
              <a:rPr lang="en-GB" sz="2000" dirty="0"/>
              <a:t>build our own switches using a variety of materials</a:t>
            </a:r>
          </a:p>
          <a:p>
            <a:pPr lvl="0"/>
            <a:endParaRPr lang="en-GB" sz="2000" dirty="0"/>
          </a:p>
          <a:p>
            <a:pPr lvl="0"/>
            <a:r>
              <a:rPr lang="en-GB" sz="2000" dirty="0"/>
              <a:t>design and build something that uses an electrical circuit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pic>
        <p:nvPicPr>
          <p:cNvPr id="4" name="Picture 3">
            <a:extLst>
              <a:ext uri="{FF2B5EF4-FFF2-40B4-BE49-F238E27FC236}">
                <a16:creationId xmlns:a16="http://schemas.microsoft.com/office/drawing/2014/main" id="{9D858C92-246C-B44A-802B-8ED32CECD2BA}"/>
              </a:ext>
            </a:extLst>
          </p:cNvPr>
          <p:cNvPicPr>
            <a:picLocks noChangeAspect="1"/>
          </p:cNvPicPr>
          <p:nvPr/>
        </p:nvPicPr>
        <p:blipFill>
          <a:blip r:embed="rId2"/>
          <a:stretch>
            <a:fillRect/>
          </a:stretch>
        </p:blipFill>
        <p:spPr>
          <a:xfrm>
            <a:off x="1377160" y="2810572"/>
            <a:ext cx="518869" cy="518869"/>
          </a:xfrm>
          <a:prstGeom prst="rect">
            <a:avLst/>
          </a:prstGeom>
        </p:spPr>
      </p:pic>
      <p:pic>
        <p:nvPicPr>
          <p:cNvPr id="106" name="Picture 105">
            <a:extLst>
              <a:ext uri="{FF2B5EF4-FFF2-40B4-BE49-F238E27FC236}">
                <a16:creationId xmlns:a16="http://schemas.microsoft.com/office/drawing/2014/main" id="{FAD16677-1DD8-2445-A572-E4A818125891}"/>
              </a:ext>
            </a:extLst>
          </p:cNvPr>
          <p:cNvPicPr>
            <a:picLocks noChangeAspect="1"/>
          </p:cNvPicPr>
          <p:nvPr/>
        </p:nvPicPr>
        <p:blipFill>
          <a:blip r:embed="rId2"/>
          <a:stretch>
            <a:fillRect/>
          </a:stretch>
        </p:blipFill>
        <p:spPr>
          <a:xfrm>
            <a:off x="1377160" y="3737514"/>
            <a:ext cx="518869" cy="518869"/>
          </a:xfrm>
          <a:prstGeom prst="rect">
            <a:avLst/>
          </a:prstGeom>
        </p:spPr>
      </p:pic>
      <p:pic>
        <p:nvPicPr>
          <p:cNvPr id="107" name="Picture 106">
            <a:extLst>
              <a:ext uri="{FF2B5EF4-FFF2-40B4-BE49-F238E27FC236}">
                <a16:creationId xmlns:a16="http://schemas.microsoft.com/office/drawing/2014/main" id="{2E887A44-648A-C043-88FC-9871BC15BA7B}"/>
              </a:ext>
            </a:extLst>
          </p:cNvPr>
          <p:cNvPicPr>
            <a:picLocks noChangeAspect="1"/>
          </p:cNvPicPr>
          <p:nvPr/>
        </p:nvPicPr>
        <p:blipFill>
          <a:blip r:embed="rId2"/>
          <a:stretch>
            <a:fillRect/>
          </a:stretch>
        </p:blipFill>
        <p:spPr>
          <a:xfrm>
            <a:off x="1377160" y="4450760"/>
            <a:ext cx="518869" cy="518869"/>
          </a:xfrm>
          <a:prstGeom prst="rect">
            <a:avLst/>
          </a:prstGeom>
        </p:spPr>
      </p:pic>
      <p:sp>
        <p:nvSpPr>
          <p:cNvPr id="10" name="Rounded Rectangle 9">
            <a:extLst>
              <a:ext uri="{FF2B5EF4-FFF2-40B4-BE49-F238E27FC236}">
                <a16:creationId xmlns:a16="http://schemas.microsoft.com/office/drawing/2014/main" id="{B169DBB9-6678-E541-BFB3-154F7A710200}"/>
              </a:ext>
            </a:extLst>
          </p:cNvPr>
          <p:cNvSpPr/>
          <p:nvPr/>
        </p:nvSpPr>
        <p:spPr>
          <a:xfrm>
            <a:off x="7203989" y="2810572"/>
            <a:ext cx="3954162" cy="1551363"/>
          </a:xfrm>
          <a:prstGeom prst="roundRect">
            <a:avLst/>
          </a:prstGeom>
          <a:solidFill>
            <a:schemeClr val="tx1"/>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8" name="Group 11">
            <a:extLst>
              <a:ext uri="{FF2B5EF4-FFF2-40B4-BE49-F238E27FC236}">
                <a16:creationId xmlns:a16="http://schemas.microsoft.com/office/drawing/2014/main" id="{1386C25C-CAC0-0341-87BD-295C6DC95B08}"/>
              </a:ext>
            </a:extLst>
          </p:cNvPr>
          <p:cNvGrpSpPr>
            <a:grpSpLocks noChangeAspect="1"/>
          </p:cNvGrpSpPr>
          <p:nvPr/>
        </p:nvGrpSpPr>
        <p:grpSpPr bwMode="auto">
          <a:xfrm>
            <a:off x="7537092" y="3149668"/>
            <a:ext cx="553838" cy="937492"/>
            <a:chOff x="6873" y="2586"/>
            <a:chExt cx="563" cy="953"/>
          </a:xfrm>
          <a:solidFill>
            <a:srgbClr val="FFFFFF"/>
          </a:solidFill>
        </p:grpSpPr>
        <p:sp>
          <p:nvSpPr>
            <p:cNvPr id="109" name="Freeform 12">
              <a:extLst>
                <a:ext uri="{FF2B5EF4-FFF2-40B4-BE49-F238E27FC236}">
                  <a16:creationId xmlns:a16="http://schemas.microsoft.com/office/drawing/2014/main" id="{948D608C-1F02-5E45-85B0-2FE6008FBA27}"/>
                </a:ext>
              </a:extLst>
            </p:cNvPr>
            <p:cNvSpPr>
              <a:spLocks/>
            </p:cNvSpPr>
            <p:nvPr/>
          </p:nvSpPr>
          <p:spPr bwMode="auto">
            <a:xfrm>
              <a:off x="6873" y="2586"/>
              <a:ext cx="354" cy="953"/>
            </a:xfrm>
            <a:custGeom>
              <a:avLst/>
              <a:gdLst>
                <a:gd name="T0" fmla="*/ 141 w 162"/>
                <a:gd name="T1" fmla="*/ 0 h 439"/>
                <a:gd name="T2" fmla="*/ 51 w 162"/>
                <a:gd name="T3" fmla="*/ 0 h 439"/>
                <a:gd name="T4" fmla="*/ 0 w 162"/>
                <a:gd name="T5" fmla="*/ 48 h 439"/>
                <a:gd name="T6" fmla="*/ 0 w 162"/>
                <a:gd name="T7" fmla="*/ 209 h 439"/>
                <a:gd name="T8" fmla="*/ 48 w 162"/>
                <a:gd name="T9" fmla="*/ 256 h 439"/>
                <a:gd name="T10" fmla="*/ 48 w 162"/>
                <a:gd name="T11" fmla="*/ 283 h 439"/>
                <a:gd name="T12" fmla="*/ 64 w 162"/>
                <a:gd name="T13" fmla="*/ 298 h 439"/>
                <a:gd name="T14" fmla="*/ 67 w 162"/>
                <a:gd name="T15" fmla="*/ 298 h 439"/>
                <a:gd name="T16" fmla="*/ 67 w 162"/>
                <a:gd name="T17" fmla="*/ 439 h 439"/>
                <a:gd name="T18" fmla="*/ 110 w 162"/>
                <a:gd name="T19" fmla="*/ 439 h 439"/>
                <a:gd name="T20" fmla="*/ 110 w 162"/>
                <a:gd name="T21" fmla="*/ 298 h 439"/>
                <a:gd name="T22" fmla="*/ 112 w 162"/>
                <a:gd name="T23" fmla="*/ 298 h 439"/>
                <a:gd name="T24" fmla="*/ 128 w 162"/>
                <a:gd name="T25" fmla="*/ 283 h 439"/>
                <a:gd name="T26" fmla="*/ 128 w 162"/>
                <a:gd name="T27" fmla="*/ 257 h 439"/>
                <a:gd name="T28" fmla="*/ 141 w 162"/>
                <a:gd name="T29" fmla="*/ 256 h 439"/>
                <a:gd name="T30" fmla="*/ 162 w 162"/>
                <a:gd name="T31" fmla="*/ 236 h 439"/>
                <a:gd name="T32" fmla="*/ 162 w 162"/>
                <a:gd name="T33" fmla="*/ 19 h 439"/>
                <a:gd name="T34" fmla="*/ 141 w 162"/>
                <a:gd name="T35"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439">
                  <a:moveTo>
                    <a:pt x="141" y="0"/>
                  </a:moveTo>
                  <a:cubicBezTo>
                    <a:pt x="120" y="0"/>
                    <a:pt x="66" y="0"/>
                    <a:pt x="51" y="0"/>
                  </a:cubicBezTo>
                  <a:cubicBezTo>
                    <a:pt x="37" y="0"/>
                    <a:pt x="0" y="11"/>
                    <a:pt x="0" y="48"/>
                  </a:cubicBezTo>
                  <a:cubicBezTo>
                    <a:pt x="0" y="84"/>
                    <a:pt x="0" y="192"/>
                    <a:pt x="0" y="209"/>
                  </a:cubicBezTo>
                  <a:cubicBezTo>
                    <a:pt x="0" y="225"/>
                    <a:pt x="12" y="252"/>
                    <a:pt x="48" y="256"/>
                  </a:cubicBezTo>
                  <a:cubicBezTo>
                    <a:pt x="48" y="283"/>
                    <a:pt x="48" y="283"/>
                    <a:pt x="48" y="283"/>
                  </a:cubicBezTo>
                  <a:cubicBezTo>
                    <a:pt x="48" y="291"/>
                    <a:pt x="55" y="298"/>
                    <a:pt x="64" y="298"/>
                  </a:cubicBezTo>
                  <a:cubicBezTo>
                    <a:pt x="67" y="298"/>
                    <a:pt x="67" y="298"/>
                    <a:pt x="67" y="298"/>
                  </a:cubicBezTo>
                  <a:cubicBezTo>
                    <a:pt x="67" y="439"/>
                    <a:pt x="67" y="439"/>
                    <a:pt x="67" y="439"/>
                  </a:cubicBezTo>
                  <a:cubicBezTo>
                    <a:pt x="110" y="439"/>
                    <a:pt x="110" y="439"/>
                    <a:pt x="110" y="439"/>
                  </a:cubicBezTo>
                  <a:cubicBezTo>
                    <a:pt x="110" y="298"/>
                    <a:pt x="110" y="298"/>
                    <a:pt x="110" y="298"/>
                  </a:cubicBezTo>
                  <a:cubicBezTo>
                    <a:pt x="112" y="298"/>
                    <a:pt x="112" y="298"/>
                    <a:pt x="112" y="298"/>
                  </a:cubicBezTo>
                  <a:cubicBezTo>
                    <a:pt x="120" y="298"/>
                    <a:pt x="128" y="291"/>
                    <a:pt x="128" y="283"/>
                  </a:cubicBezTo>
                  <a:cubicBezTo>
                    <a:pt x="128" y="257"/>
                    <a:pt x="128" y="257"/>
                    <a:pt x="128" y="257"/>
                  </a:cubicBezTo>
                  <a:cubicBezTo>
                    <a:pt x="136" y="257"/>
                    <a:pt x="141" y="256"/>
                    <a:pt x="141" y="256"/>
                  </a:cubicBezTo>
                  <a:cubicBezTo>
                    <a:pt x="141" y="256"/>
                    <a:pt x="162" y="259"/>
                    <a:pt x="162" y="236"/>
                  </a:cubicBezTo>
                  <a:cubicBezTo>
                    <a:pt x="162" y="214"/>
                    <a:pt x="162" y="19"/>
                    <a:pt x="162" y="19"/>
                  </a:cubicBezTo>
                  <a:cubicBezTo>
                    <a:pt x="162" y="19"/>
                    <a:pt x="162" y="0"/>
                    <a:pt x="1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3">
              <a:extLst>
                <a:ext uri="{FF2B5EF4-FFF2-40B4-BE49-F238E27FC236}">
                  <a16:creationId xmlns:a16="http://schemas.microsoft.com/office/drawing/2014/main" id="{831527CF-5027-C94A-BED1-617E9303BE57}"/>
                </a:ext>
              </a:extLst>
            </p:cNvPr>
            <p:cNvSpPr>
              <a:spLocks/>
            </p:cNvSpPr>
            <p:nvPr/>
          </p:nvSpPr>
          <p:spPr bwMode="auto">
            <a:xfrm>
              <a:off x="7242" y="2657"/>
              <a:ext cx="194" cy="115"/>
            </a:xfrm>
            <a:custGeom>
              <a:avLst/>
              <a:gdLst>
                <a:gd name="T0" fmla="*/ 0 w 89"/>
                <a:gd name="T1" fmla="*/ 53 h 53"/>
                <a:gd name="T2" fmla="*/ 74 w 89"/>
                <a:gd name="T3" fmla="*/ 53 h 53"/>
                <a:gd name="T4" fmla="*/ 89 w 89"/>
                <a:gd name="T5" fmla="*/ 38 h 53"/>
                <a:gd name="T6" fmla="*/ 89 w 89"/>
                <a:gd name="T7" fmla="*/ 15 h 53"/>
                <a:gd name="T8" fmla="*/ 74 w 89"/>
                <a:gd name="T9" fmla="*/ 0 h 53"/>
                <a:gd name="T10" fmla="*/ 0 w 89"/>
                <a:gd name="T11" fmla="*/ 0 h 53"/>
                <a:gd name="T12" fmla="*/ 0 w 89"/>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89" h="53">
                  <a:moveTo>
                    <a:pt x="0" y="53"/>
                  </a:moveTo>
                  <a:cubicBezTo>
                    <a:pt x="74" y="53"/>
                    <a:pt x="74" y="53"/>
                    <a:pt x="74" y="53"/>
                  </a:cubicBezTo>
                  <a:cubicBezTo>
                    <a:pt x="82" y="53"/>
                    <a:pt x="89" y="46"/>
                    <a:pt x="89" y="38"/>
                  </a:cubicBezTo>
                  <a:cubicBezTo>
                    <a:pt x="89" y="15"/>
                    <a:pt x="89" y="15"/>
                    <a:pt x="89" y="15"/>
                  </a:cubicBezTo>
                  <a:cubicBezTo>
                    <a:pt x="89" y="7"/>
                    <a:pt x="82" y="0"/>
                    <a:pt x="74" y="0"/>
                  </a:cubicBezTo>
                  <a:cubicBezTo>
                    <a:pt x="0" y="0"/>
                    <a:pt x="0" y="0"/>
                    <a:pt x="0" y="0"/>
                  </a:cubicBez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4">
              <a:extLst>
                <a:ext uri="{FF2B5EF4-FFF2-40B4-BE49-F238E27FC236}">
                  <a16:creationId xmlns:a16="http://schemas.microsoft.com/office/drawing/2014/main" id="{9986EA5E-52AD-6E49-8D79-A4348B6F1607}"/>
                </a:ext>
              </a:extLst>
            </p:cNvPr>
            <p:cNvSpPr>
              <a:spLocks/>
            </p:cNvSpPr>
            <p:nvPr/>
          </p:nvSpPr>
          <p:spPr bwMode="auto">
            <a:xfrm>
              <a:off x="7242" y="2940"/>
              <a:ext cx="179" cy="65"/>
            </a:xfrm>
            <a:custGeom>
              <a:avLst/>
              <a:gdLst>
                <a:gd name="T0" fmla="*/ 0 w 82"/>
                <a:gd name="T1" fmla="*/ 0 h 30"/>
                <a:gd name="T2" fmla="*/ 69 w 82"/>
                <a:gd name="T3" fmla="*/ 0 h 30"/>
                <a:gd name="T4" fmla="*/ 82 w 82"/>
                <a:gd name="T5" fmla="*/ 13 h 30"/>
                <a:gd name="T6" fmla="*/ 82 w 82"/>
                <a:gd name="T7" fmla="*/ 17 h 30"/>
                <a:gd name="T8" fmla="*/ 69 w 82"/>
                <a:gd name="T9" fmla="*/ 30 h 30"/>
                <a:gd name="T10" fmla="*/ 0 w 82"/>
                <a:gd name="T11" fmla="*/ 30 h 30"/>
                <a:gd name="T12" fmla="*/ 0 w 8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82" h="30">
                  <a:moveTo>
                    <a:pt x="0" y="0"/>
                  </a:moveTo>
                  <a:cubicBezTo>
                    <a:pt x="69" y="0"/>
                    <a:pt x="69" y="0"/>
                    <a:pt x="69" y="0"/>
                  </a:cubicBezTo>
                  <a:cubicBezTo>
                    <a:pt x="76" y="0"/>
                    <a:pt x="82" y="6"/>
                    <a:pt x="82" y="13"/>
                  </a:cubicBezTo>
                  <a:cubicBezTo>
                    <a:pt x="82" y="17"/>
                    <a:pt x="82" y="17"/>
                    <a:pt x="82" y="17"/>
                  </a:cubicBezTo>
                  <a:cubicBezTo>
                    <a:pt x="82" y="24"/>
                    <a:pt x="76" y="30"/>
                    <a:pt x="69" y="30"/>
                  </a:cubicBezTo>
                  <a:cubicBezTo>
                    <a:pt x="0" y="30"/>
                    <a:pt x="0" y="30"/>
                    <a:pt x="0" y="3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113" name="Group 39">
            <a:extLst>
              <a:ext uri="{FF2B5EF4-FFF2-40B4-BE49-F238E27FC236}">
                <a16:creationId xmlns:a16="http://schemas.microsoft.com/office/drawing/2014/main" id="{20A0BD14-B4B1-EF45-8876-B605E5475689}"/>
              </a:ext>
            </a:extLst>
          </p:cNvPr>
          <p:cNvGrpSpPr>
            <a:grpSpLocks noChangeAspect="1"/>
          </p:cNvGrpSpPr>
          <p:nvPr/>
        </p:nvGrpSpPr>
        <p:grpSpPr bwMode="auto">
          <a:xfrm>
            <a:off x="10066661" y="3048051"/>
            <a:ext cx="668492" cy="1044663"/>
            <a:chOff x="1137" y="606"/>
            <a:chExt cx="869" cy="1358"/>
          </a:xfrm>
          <a:solidFill>
            <a:srgbClr val="FFFFFF"/>
          </a:solidFill>
        </p:grpSpPr>
        <p:sp>
          <p:nvSpPr>
            <p:cNvPr id="114" name="Freeform 40">
              <a:extLst>
                <a:ext uri="{FF2B5EF4-FFF2-40B4-BE49-F238E27FC236}">
                  <a16:creationId xmlns:a16="http://schemas.microsoft.com/office/drawing/2014/main" id="{246CF930-E4C5-BC4B-97E2-3DF441206182}"/>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41">
              <a:extLst>
                <a:ext uri="{FF2B5EF4-FFF2-40B4-BE49-F238E27FC236}">
                  <a16:creationId xmlns:a16="http://schemas.microsoft.com/office/drawing/2014/main" id="{346A0208-399D-F141-8815-D75CCD1F49CE}"/>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pic>
        <p:nvPicPr>
          <p:cNvPr id="19" name="Picture 18">
            <a:extLst>
              <a:ext uri="{FF2B5EF4-FFF2-40B4-BE49-F238E27FC236}">
                <a16:creationId xmlns:a16="http://schemas.microsoft.com/office/drawing/2014/main" id="{83F29887-E41E-764A-9AC8-5997B614C870}"/>
              </a:ext>
            </a:extLst>
          </p:cNvPr>
          <p:cNvPicPr>
            <a:picLocks noChangeAspect="1"/>
          </p:cNvPicPr>
          <p:nvPr/>
        </p:nvPicPr>
        <p:blipFill>
          <a:blip r:embed="rId2"/>
          <a:stretch>
            <a:fillRect/>
          </a:stretch>
        </p:blipFill>
        <p:spPr>
          <a:xfrm>
            <a:off x="1399863" y="5246223"/>
            <a:ext cx="518869" cy="518869"/>
          </a:xfrm>
          <a:prstGeom prst="rect">
            <a:avLst/>
          </a:prstGeom>
        </p:spPr>
      </p:pic>
      <p:pic>
        <p:nvPicPr>
          <p:cNvPr id="20" name="Picture 19">
            <a:extLst>
              <a:ext uri="{FF2B5EF4-FFF2-40B4-BE49-F238E27FC236}">
                <a16:creationId xmlns:a16="http://schemas.microsoft.com/office/drawing/2014/main" id="{0FD30D4F-9E22-A948-9EB7-28CE9EAE170D}"/>
              </a:ext>
            </a:extLst>
          </p:cNvPr>
          <p:cNvPicPr>
            <a:picLocks noChangeAspect="1"/>
          </p:cNvPicPr>
          <p:nvPr/>
        </p:nvPicPr>
        <p:blipFill>
          <a:blip r:embed="rId3"/>
          <a:stretch>
            <a:fillRect/>
          </a:stretch>
        </p:blipFill>
        <p:spPr>
          <a:xfrm>
            <a:off x="8641786" y="3148361"/>
            <a:ext cx="916354" cy="916354"/>
          </a:xfrm>
          <a:prstGeom prst="rect">
            <a:avLst/>
          </a:prstGeom>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do you know about electricity already?</a:t>
            </a:r>
          </a:p>
        </p:txBody>
      </p:sp>
      <p:sp>
        <p:nvSpPr>
          <p:cNvPr id="50" name="Teardrop 49">
            <a:extLst>
              <a:ext uri="{FF2B5EF4-FFF2-40B4-BE49-F238E27FC236}">
                <a16:creationId xmlns:a16="http://schemas.microsoft.com/office/drawing/2014/main" id="{128DE9D3-FB7C-7A43-8DC2-7B8EFF14C583}"/>
              </a:ext>
            </a:extLst>
          </p:cNvPr>
          <p:cNvSpPr/>
          <p:nvPr/>
        </p:nvSpPr>
        <p:spPr>
          <a:xfrm rot="10800000">
            <a:off x="0" y="869429"/>
            <a:ext cx="5988570" cy="5988570"/>
          </a:xfrm>
          <a:prstGeom prst="teardrop">
            <a:avLst/>
          </a:prstGeom>
          <a:solidFill>
            <a:schemeClr val="accent5">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51" name="Teardrop 50">
            <a:extLst>
              <a:ext uri="{FF2B5EF4-FFF2-40B4-BE49-F238E27FC236}">
                <a16:creationId xmlns:a16="http://schemas.microsoft.com/office/drawing/2014/main" id="{7A53A516-944E-6443-B2AC-18E24437201E}"/>
              </a:ext>
            </a:extLst>
          </p:cNvPr>
          <p:cNvSpPr/>
          <p:nvPr/>
        </p:nvSpPr>
        <p:spPr>
          <a:xfrm rot="10800000">
            <a:off x="2504280" y="1975833"/>
            <a:ext cx="4882167" cy="4882167"/>
          </a:xfrm>
          <a:prstGeom prst="teardrop">
            <a:avLst/>
          </a:prstGeom>
          <a:solidFill>
            <a:schemeClr val="accent5">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29" name="TextBox 28">
            <a:extLst>
              <a:ext uri="{FF2B5EF4-FFF2-40B4-BE49-F238E27FC236}">
                <a16:creationId xmlns:a16="http://schemas.microsoft.com/office/drawing/2014/main" id="{2A64CD30-2DCB-8E4A-AD6D-C21D00053475}"/>
              </a:ext>
            </a:extLst>
          </p:cNvPr>
          <p:cNvSpPr txBox="1"/>
          <p:nvPr/>
        </p:nvSpPr>
        <p:spPr>
          <a:xfrm>
            <a:off x="702506" y="1814851"/>
            <a:ext cx="2139548"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conductor</a:t>
            </a:r>
          </a:p>
          <a:p>
            <a:endParaRPr lang="en-US" sz="2800" b="1" dirty="0">
              <a:latin typeface="Calibri" panose="020F0502020204030204" pitchFamily="34" charset="0"/>
              <a:cs typeface="Calibri" panose="020F0502020204030204" pitchFamily="34" charset="0"/>
            </a:endParaRPr>
          </a:p>
        </p:txBody>
      </p:sp>
      <p:sp>
        <p:nvSpPr>
          <p:cNvPr id="31" name="TextBox 30">
            <a:extLst>
              <a:ext uri="{FF2B5EF4-FFF2-40B4-BE49-F238E27FC236}">
                <a16:creationId xmlns:a16="http://schemas.microsoft.com/office/drawing/2014/main" id="{D7741E19-3CB1-954C-806E-79A2FACCC2B4}"/>
              </a:ext>
            </a:extLst>
          </p:cNvPr>
          <p:cNvSpPr txBox="1"/>
          <p:nvPr/>
        </p:nvSpPr>
        <p:spPr>
          <a:xfrm>
            <a:off x="7880079" y="4468897"/>
            <a:ext cx="2139548"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insulator</a:t>
            </a:r>
          </a:p>
          <a:p>
            <a:endParaRPr lang="en-US" sz="2800" b="1" dirty="0">
              <a:latin typeface="Calibri" panose="020F0502020204030204" pitchFamily="34" charset="0"/>
              <a:cs typeface="Calibri" panose="020F0502020204030204" pitchFamily="34" charset="0"/>
            </a:endParaRPr>
          </a:p>
        </p:txBody>
      </p:sp>
      <p:sp>
        <p:nvSpPr>
          <p:cNvPr id="33" name="TextBox 32">
            <a:extLst>
              <a:ext uri="{FF2B5EF4-FFF2-40B4-BE49-F238E27FC236}">
                <a16:creationId xmlns:a16="http://schemas.microsoft.com/office/drawing/2014/main" id="{C892B664-43F0-3549-9796-15F8571D87C2}"/>
              </a:ext>
            </a:extLst>
          </p:cNvPr>
          <p:cNvSpPr txBox="1"/>
          <p:nvPr/>
        </p:nvSpPr>
        <p:spPr>
          <a:xfrm>
            <a:off x="1361269" y="5243499"/>
            <a:ext cx="2139548"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circuit</a:t>
            </a:r>
          </a:p>
          <a:p>
            <a:endParaRPr lang="en-US" sz="2800" b="1" dirty="0">
              <a:latin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34B404A2-904F-6844-9313-9CF9B2E66D14}"/>
              </a:ext>
            </a:extLst>
          </p:cNvPr>
          <p:cNvSpPr txBox="1"/>
          <p:nvPr/>
        </p:nvSpPr>
        <p:spPr>
          <a:xfrm>
            <a:off x="3782858" y="2099252"/>
            <a:ext cx="3130379"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mains electricity</a:t>
            </a:r>
          </a:p>
          <a:p>
            <a:endParaRPr lang="en-US" sz="2800" b="1" dirty="0">
              <a:latin typeface="Calibri" panose="020F0502020204030204" pitchFamily="34" charset="0"/>
              <a:cs typeface="Calibri" panose="020F0502020204030204" pitchFamily="34" charset="0"/>
            </a:endParaRPr>
          </a:p>
        </p:txBody>
      </p:sp>
      <p:sp>
        <p:nvSpPr>
          <p:cNvPr id="35" name="TextBox 34">
            <a:extLst>
              <a:ext uri="{FF2B5EF4-FFF2-40B4-BE49-F238E27FC236}">
                <a16:creationId xmlns:a16="http://schemas.microsoft.com/office/drawing/2014/main" id="{34B6BB54-AC94-0E48-A696-29B1F222B7F4}"/>
              </a:ext>
            </a:extLst>
          </p:cNvPr>
          <p:cNvSpPr txBox="1"/>
          <p:nvPr/>
        </p:nvSpPr>
        <p:spPr>
          <a:xfrm>
            <a:off x="10235009" y="5460767"/>
            <a:ext cx="1112614"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cell</a:t>
            </a:r>
          </a:p>
          <a:p>
            <a:endParaRPr lang="en-US" sz="2800" b="1" dirty="0">
              <a:latin typeface="Calibri" panose="020F0502020204030204" pitchFamily="34" charset="0"/>
              <a:cs typeface="Calibri" panose="020F0502020204030204" pitchFamily="34" charset="0"/>
            </a:endParaRPr>
          </a:p>
        </p:txBody>
      </p:sp>
      <p:sp>
        <p:nvSpPr>
          <p:cNvPr id="37" name="TextBox 36">
            <a:extLst>
              <a:ext uri="{FF2B5EF4-FFF2-40B4-BE49-F238E27FC236}">
                <a16:creationId xmlns:a16="http://schemas.microsoft.com/office/drawing/2014/main" id="{1B0B8ECD-E7AB-6042-9D92-5C80A982117A}"/>
              </a:ext>
            </a:extLst>
          </p:cNvPr>
          <p:cNvSpPr txBox="1"/>
          <p:nvPr/>
        </p:nvSpPr>
        <p:spPr>
          <a:xfrm>
            <a:off x="4446324" y="5720552"/>
            <a:ext cx="3662594"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alternative energy</a:t>
            </a:r>
          </a:p>
          <a:p>
            <a:endParaRPr lang="en-US" sz="2800" b="1" dirty="0">
              <a:latin typeface="Calibri" panose="020F0502020204030204" pitchFamily="34" charset="0"/>
              <a:cs typeface="Calibri" panose="020F0502020204030204" pitchFamily="34" charset="0"/>
            </a:endParaRPr>
          </a:p>
        </p:txBody>
      </p:sp>
      <p:sp>
        <p:nvSpPr>
          <p:cNvPr id="38" name="TextBox 37">
            <a:extLst>
              <a:ext uri="{FF2B5EF4-FFF2-40B4-BE49-F238E27FC236}">
                <a16:creationId xmlns:a16="http://schemas.microsoft.com/office/drawing/2014/main" id="{54C80E7B-558D-9343-8F2F-ECBE8152D320}"/>
              </a:ext>
            </a:extLst>
          </p:cNvPr>
          <p:cNvSpPr txBox="1"/>
          <p:nvPr/>
        </p:nvSpPr>
        <p:spPr>
          <a:xfrm>
            <a:off x="9110039" y="1850238"/>
            <a:ext cx="2703630"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safety indoors</a:t>
            </a:r>
          </a:p>
          <a:p>
            <a:endParaRPr lang="en-US" sz="2800" b="1" dirty="0">
              <a:latin typeface="Calibri" panose="020F0502020204030204" pitchFamily="34" charset="0"/>
              <a:cs typeface="Calibri" panose="020F0502020204030204" pitchFamily="34" charset="0"/>
            </a:endParaRPr>
          </a:p>
        </p:txBody>
      </p:sp>
      <p:sp>
        <p:nvSpPr>
          <p:cNvPr id="39" name="TextBox 38">
            <a:extLst>
              <a:ext uri="{FF2B5EF4-FFF2-40B4-BE49-F238E27FC236}">
                <a16:creationId xmlns:a16="http://schemas.microsoft.com/office/drawing/2014/main" id="{3A1EF38D-3A5F-FB46-A5F7-22F8578E74B9}"/>
              </a:ext>
            </a:extLst>
          </p:cNvPr>
          <p:cNvSpPr txBox="1"/>
          <p:nvPr/>
        </p:nvSpPr>
        <p:spPr>
          <a:xfrm>
            <a:off x="1079228" y="3343971"/>
            <a:ext cx="2703630"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safety outdoors</a:t>
            </a:r>
          </a:p>
          <a:p>
            <a:endParaRPr lang="en-US" sz="2800" b="1" dirty="0">
              <a:latin typeface="Calibri" panose="020F0502020204030204" pitchFamily="34" charset="0"/>
              <a:cs typeface="Calibri" panose="020F0502020204030204" pitchFamily="34" charset="0"/>
            </a:endParaRPr>
          </a:p>
        </p:txBody>
      </p:sp>
      <p:sp>
        <p:nvSpPr>
          <p:cNvPr id="48" name="TextBox 47">
            <a:extLst>
              <a:ext uri="{FF2B5EF4-FFF2-40B4-BE49-F238E27FC236}">
                <a16:creationId xmlns:a16="http://schemas.microsoft.com/office/drawing/2014/main" id="{7EFB2EC0-6B6F-044A-8E64-4334A82364E2}"/>
              </a:ext>
            </a:extLst>
          </p:cNvPr>
          <p:cNvSpPr txBox="1"/>
          <p:nvPr/>
        </p:nvSpPr>
        <p:spPr>
          <a:xfrm>
            <a:off x="3094509" y="4458544"/>
            <a:ext cx="2703630"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saving electricity</a:t>
            </a:r>
          </a:p>
          <a:p>
            <a:endParaRPr lang="en-US" sz="2800" b="1" dirty="0">
              <a:latin typeface="Calibri" panose="020F0502020204030204" pitchFamily="34" charset="0"/>
              <a:cs typeface="Calibri" panose="020F0502020204030204" pitchFamily="34" charset="0"/>
            </a:endParaRPr>
          </a:p>
        </p:txBody>
      </p:sp>
      <p:sp>
        <p:nvSpPr>
          <p:cNvPr id="49" name="TextBox 48">
            <a:extLst>
              <a:ext uri="{FF2B5EF4-FFF2-40B4-BE49-F238E27FC236}">
                <a16:creationId xmlns:a16="http://schemas.microsoft.com/office/drawing/2014/main" id="{2581B6AF-CBC7-8142-94E6-EAC2CE73134D}"/>
              </a:ext>
            </a:extLst>
          </p:cNvPr>
          <p:cNvSpPr txBox="1"/>
          <p:nvPr/>
        </p:nvSpPr>
        <p:spPr>
          <a:xfrm>
            <a:off x="5918762" y="3218593"/>
            <a:ext cx="4672673" cy="954107"/>
          </a:xfrm>
          <a:prstGeom prst="rect">
            <a:avLst/>
          </a:prstGeom>
          <a:noFill/>
        </p:spPr>
        <p:txBody>
          <a:bodyPr wrap="square" rtlCol="0">
            <a:spAutoFit/>
          </a:bodyPr>
          <a:lstStyle/>
          <a:p>
            <a:r>
              <a:rPr lang="en-GB" sz="2800" b="1" kern="0" dirty="0">
                <a:latin typeface="Calibri" panose="020F0502020204030204" pitchFamily="34" charset="0"/>
                <a:cs typeface="Calibri" panose="020F0502020204030204" pitchFamily="34" charset="0"/>
              </a:rPr>
              <a:t>heat, light, movement, sound</a:t>
            </a:r>
          </a:p>
          <a:p>
            <a:endParaRPr lang="en-US" sz="2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101811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3" grpId="0"/>
      <p:bldP spid="34" grpId="0"/>
      <p:bldP spid="35" grpId="0"/>
      <p:bldP spid="37" grpId="0"/>
      <p:bldP spid="38" grpId="0"/>
      <p:bldP spid="39" grpId="0"/>
      <p:bldP spid="48"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Will the circuit work?</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accent5">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accent5">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54C8E516-0720-C048-9967-A55352CF8666}"/>
              </a:ext>
            </a:extLst>
          </p:cNvPr>
          <p:cNvSpPr txBox="1"/>
          <p:nvPr/>
        </p:nvSpPr>
        <p:spPr>
          <a:xfrm>
            <a:off x="292309" y="1206407"/>
            <a:ext cx="7819587" cy="830997"/>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Which circuits do you think will work?</a:t>
            </a:r>
          </a:p>
          <a:p>
            <a:endParaRPr lang="en-US" sz="2400" b="1" dirty="0">
              <a:latin typeface="Calibri" panose="020F050202020403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147E5340-4103-8545-B042-7B216B583A49}"/>
              </a:ext>
            </a:extLst>
          </p:cNvPr>
          <p:cNvPicPr>
            <a:picLocks noChangeAspect="1"/>
          </p:cNvPicPr>
          <p:nvPr/>
        </p:nvPicPr>
        <p:blipFill>
          <a:blip r:embed="rId2"/>
          <a:stretch>
            <a:fillRect/>
          </a:stretch>
        </p:blipFill>
        <p:spPr>
          <a:xfrm>
            <a:off x="1779544" y="2406736"/>
            <a:ext cx="1816100" cy="1854200"/>
          </a:xfrm>
          <a:prstGeom prst="rect">
            <a:avLst/>
          </a:prstGeom>
        </p:spPr>
      </p:pic>
      <p:pic>
        <p:nvPicPr>
          <p:cNvPr id="17" name="Picture 16">
            <a:extLst>
              <a:ext uri="{FF2B5EF4-FFF2-40B4-BE49-F238E27FC236}">
                <a16:creationId xmlns:a16="http://schemas.microsoft.com/office/drawing/2014/main" id="{03C619BA-4D1E-0548-8377-724484F2C2B0}"/>
              </a:ext>
            </a:extLst>
          </p:cNvPr>
          <p:cNvPicPr>
            <a:picLocks noChangeAspect="1"/>
          </p:cNvPicPr>
          <p:nvPr/>
        </p:nvPicPr>
        <p:blipFill>
          <a:blip r:embed="rId3"/>
          <a:stretch>
            <a:fillRect/>
          </a:stretch>
        </p:blipFill>
        <p:spPr>
          <a:xfrm>
            <a:off x="3852291" y="4260936"/>
            <a:ext cx="1816100" cy="1854200"/>
          </a:xfrm>
          <a:prstGeom prst="rect">
            <a:avLst/>
          </a:prstGeom>
        </p:spPr>
      </p:pic>
      <p:pic>
        <p:nvPicPr>
          <p:cNvPr id="20" name="Picture 19">
            <a:extLst>
              <a:ext uri="{FF2B5EF4-FFF2-40B4-BE49-F238E27FC236}">
                <a16:creationId xmlns:a16="http://schemas.microsoft.com/office/drawing/2014/main" id="{E4E0B3EF-4BC8-C845-B3F4-2BA0364C997F}"/>
              </a:ext>
            </a:extLst>
          </p:cNvPr>
          <p:cNvPicPr>
            <a:picLocks noChangeAspect="1"/>
          </p:cNvPicPr>
          <p:nvPr/>
        </p:nvPicPr>
        <p:blipFill>
          <a:blip r:embed="rId4"/>
          <a:stretch>
            <a:fillRect/>
          </a:stretch>
        </p:blipFill>
        <p:spPr>
          <a:xfrm>
            <a:off x="5925038" y="2495636"/>
            <a:ext cx="1816100" cy="1676400"/>
          </a:xfrm>
          <a:prstGeom prst="rect">
            <a:avLst/>
          </a:prstGeom>
        </p:spPr>
      </p:pic>
      <p:pic>
        <p:nvPicPr>
          <p:cNvPr id="25" name="Picture 24">
            <a:extLst>
              <a:ext uri="{FF2B5EF4-FFF2-40B4-BE49-F238E27FC236}">
                <a16:creationId xmlns:a16="http://schemas.microsoft.com/office/drawing/2014/main" id="{DDE0D906-3471-4042-84E5-857A8E90A9C1}"/>
              </a:ext>
            </a:extLst>
          </p:cNvPr>
          <p:cNvPicPr>
            <a:picLocks noChangeAspect="1"/>
          </p:cNvPicPr>
          <p:nvPr/>
        </p:nvPicPr>
        <p:blipFill>
          <a:blip r:embed="rId5"/>
          <a:stretch>
            <a:fillRect/>
          </a:stretch>
        </p:blipFill>
        <p:spPr>
          <a:xfrm>
            <a:off x="7997786" y="4244164"/>
            <a:ext cx="1930400" cy="1854200"/>
          </a:xfrm>
          <a:prstGeom prst="rect">
            <a:avLst/>
          </a:prstGeom>
        </p:spPr>
      </p:pic>
      <p:pic>
        <p:nvPicPr>
          <p:cNvPr id="41" name="Picture 40">
            <a:extLst>
              <a:ext uri="{FF2B5EF4-FFF2-40B4-BE49-F238E27FC236}">
                <a16:creationId xmlns:a16="http://schemas.microsoft.com/office/drawing/2014/main" id="{171382C3-0074-3D4D-BC91-A180D967298D}"/>
              </a:ext>
            </a:extLst>
          </p:cNvPr>
          <p:cNvPicPr>
            <a:picLocks noChangeAspect="1"/>
          </p:cNvPicPr>
          <p:nvPr/>
        </p:nvPicPr>
        <p:blipFill>
          <a:blip r:embed="rId6"/>
          <a:stretch>
            <a:fillRect/>
          </a:stretch>
        </p:blipFill>
        <p:spPr>
          <a:xfrm>
            <a:off x="8119338" y="2657292"/>
            <a:ext cx="518869" cy="518869"/>
          </a:xfrm>
          <a:prstGeom prst="rect">
            <a:avLst/>
          </a:prstGeom>
        </p:spPr>
      </p:pic>
      <p:pic>
        <p:nvPicPr>
          <p:cNvPr id="42" name="Picture 41">
            <a:extLst>
              <a:ext uri="{FF2B5EF4-FFF2-40B4-BE49-F238E27FC236}">
                <a16:creationId xmlns:a16="http://schemas.microsoft.com/office/drawing/2014/main" id="{0C3D6626-12A8-3F43-9796-84F7B617B508}"/>
              </a:ext>
            </a:extLst>
          </p:cNvPr>
          <p:cNvPicPr>
            <a:picLocks noChangeAspect="1"/>
          </p:cNvPicPr>
          <p:nvPr/>
        </p:nvPicPr>
        <p:blipFill>
          <a:blip r:embed="rId7"/>
          <a:stretch>
            <a:fillRect/>
          </a:stretch>
        </p:blipFill>
        <p:spPr>
          <a:xfrm>
            <a:off x="3879002" y="2657292"/>
            <a:ext cx="518870" cy="518870"/>
          </a:xfrm>
          <a:prstGeom prst="rect">
            <a:avLst/>
          </a:prstGeom>
        </p:spPr>
      </p:pic>
      <p:pic>
        <p:nvPicPr>
          <p:cNvPr id="47" name="Picture 46">
            <a:extLst>
              <a:ext uri="{FF2B5EF4-FFF2-40B4-BE49-F238E27FC236}">
                <a16:creationId xmlns:a16="http://schemas.microsoft.com/office/drawing/2014/main" id="{D5B76971-8157-5A4E-A763-E17024E29D24}"/>
              </a:ext>
            </a:extLst>
          </p:cNvPr>
          <p:cNvPicPr>
            <a:picLocks noChangeAspect="1"/>
          </p:cNvPicPr>
          <p:nvPr/>
        </p:nvPicPr>
        <p:blipFill>
          <a:blip r:embed="rId6"/>
          <a:stretch>
            <a:fillRect/>
          </a:stretch>
        </p:blipFill>
        <p:spPr>
          <a:xfrm>
            <a:off x="6020295" y="4629222"/>
            <a:ext cx="518869" cy="518869"/>
          </a:xfrm>
          <a:prstGeom prst="rect">
            <a:avLst/>
          </a:prstGeom>
        </p:spPr>
      </p:pic>
      <p:pic>
        <p:nvPicPr>
          <p:cNvPr id="48" name="Picture 47">
            <a:extLst>
              <a:ext uri="{FF2B5EF4-FFF2-40B4-BE49-F238E27FC236}">
                <a16:creationId xmlns:a16="http://schemas.microsoft.com/office/drawing/2014/main" id="{FB2C5D7D-2451-E846-9FAA-E43E84138602}"/>
              </a:ext>
            </a:extLst>
          </p:cNvPr>
          <p:cNvPicPr>
            <a:picLocks noChangeAspect="1"/>
          </p:cNvPicPr>
          <p:nvPr/>
        </p:nvPicPr>
        <p:blipFill>
          <a:blip r:embed="rId7"/>
          <a:stretch>
            <a:fillRect/>
          </a:stretch>
        </p:blipFill>
        <p:spPr>
          <a:xfrm>
            <a:off x="10184567" y="4623061"/>
            <a:ext cx="518870" cy="518870"/>
          </a:xfrm>
          <a:prstGeom prst="rect">
            <a:avLst/>
          </a:prstGeom>
        </p:spPr>
      </p:pic>
      <p:sp>
        <p:nvSpPr>
          <p:cNvPr id="3" name="TextBox 2">
            <a:extLst>
              <a:ext uri="{FF2B5EF4-FFF2-40B4-BE49-F238E27FC236}">
                <a16:creationId xmlns:a16="http://schemas.microsoft.com/office/drawing/2014/main" id="{09E1609A-3A0F-044B-A36C-5B2599CC6D07}"/>
              </a:ext>
            </a:extLst>
          </p:cNvPr>
          <p:cNvSpPr txBox="1"/>
          <p:nvPr/>
        </p:nvSpPr>
        <p:spPr>
          <a:xfrm>
            <a:off x="1086920" y="2426459"/>
            <a:ext cx="1371576" cy="461665"/>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1.</a:t>
            </a:r>
            <a:endParaRPr lang="en-US" sz="2400" dirty="0"/>
          </a:p>
        </p:txBody>
      </p:sp>
      <p:sp>
        <p:nvSpPr>
          <p:cNvPr id="15" name="TextBox 14">
            <a:extLst>
              <a:ext uri="{FF2B5EF4-FFF2-40B4-BE49-F238E27FC236}">
                <a16:creationId xmlns:a16="http://schemas.microsoft.com/office/drawing/2014/main" id="{A2CB3036-C3E3-1840-ADF0-8A9AA36210DF}"/>
              </a:ext>
            </a:extLst>
          </p:cNvPr>
          <p:cNvSpPr txBox="1"/>
          <p:nvPr/>
        </p:nvSpPr>
        <p:spPr>
          <a:xfrm>
            <a:off x="5238266" y="2426459"/>
            <a:ext cx="1371576" cy="461665"/>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2.</a:t>
            </a:r>
            <a:endParaRPr lang="en-US" sz="2400" dirty="0"/>
          </a:p>
        </p:txBody>
      </p:sp>
      <p:sp>
        <p:nvSpPr>
          <p:cNvPr id="16" name="TextBox 15">
            <a:extLst>
              <a:ext uri="{FF2B5EF4-FFF2-40B4-BE49-F238E27FC236}">
                <a16:creationId xmlns:a16="http://schemas.microsoft.com/office/drawing/2014/main" id="{3D8A13BB-6E9E-0E4B-9650-7E6DCBE67239}"/>
              </a:ext>
            </a:extLst>
          </p:cNvPr>
          <p:cNvSpPr txBox="1"/>
          <p:nvPr/>
        </p:nvSpPr>
        <p:spPr>
          <a:xfrm>
            <a:off x="3126842" y="4358931"/>
            <a:ext cx="1371576" cy="461665"/>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3.</a:t>
            </a:r>
            <a:endParaRPr lang="en-US" sz="2400" dirty="0"/>
          </a:p>
        </p:txBody>
      </p:sp>
      <p:sp>
        <p:nvSpPr>
          <p:cNvPr id="18" name="TextBox 17">
            <a:extLst>
              <a:ext uri="{FF2B5EF4-FFF2-40B4-BE49-F238E27FC236}">
                <a16:creationId xmlns:a16="http://schemas.microsoft.com/office/drawing/2014/main" id="{ED3E0826-5596-F44B-BB5A-CA8BCEB9EC91}"/>
              </a:ext>
            </a:extLst>
          </p:cNvPr>
          <p:cNvSpPr txBox="1"/>
          <p:nvPr/>
        </p:nvSpPr>
        <p:spPr>
          <a:xfrm>
            <a:off x="7266459" y="4358931"/>
            <a:ext cx="1371576" cy="461665"/>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4.</a:t>
            </a:r>
            <a:endParaRPr lang="en-US" sz="2400" dirty="0"/>
          </a:p>
        </p:txBody>
      </p:sp>
    </p:spTree>
    <p:extLst>
      <p:ext uri="{BB962C8B-B14F-4D97-AF65-F5344CB8AC3E}">
        <p14:creationId xmlns:p14="http://schemas.microsoft.com/office/powerpoint/2010/main" val="24156870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Opening and closing a circuit</a:t>
            </a:r>
          </a:p>
        </p:txBody>
      </p:sp>
      <p:sp>
        <p:nvSpPr>
          <p:cNvPr id="19" name="TextBox 18">
            <a:extLst>
              <a:ext uri="{FF2B5EF4-FFF2-40B4-BE49-F238E27FC236}">
                <a16:creationId xmlns:a16="http://schemas.microsoft.com/office/drawing/2014/main" id="{54C8E516-0720-C048-9967-A55352CF8666}"/>
              </a:ext>
            </a:extLst>
          </p:cNvPr>
          <p:cNvSpPr txBox="1"/>
          <p:nvPr/>
        </p:nvSpPr>
        <p:spPr>
          <a:xfrm>
            <a:off x="292309" y="1206408"/>
            <a:ext cx="8868369" cy="3416320"/>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What is this?</a:t>
            </a:r>
          </a:p>
          <a:p>
            <a:endParaRPr lang="en-GB" sz="2400" b="1" kern="0" dirty="0">
              <a:latin typeface="Calibri" panose="020F0502020204030204" pitchFamily="34" charset="0"/>
              <a:cs typeface="Calibri" panose="020F0502020204030204" pitchFamily="34" charset="0"/>
            </a:endParaRPr>
          </a:p>
          <a:p>
            <a:r>
              <a:rPr lang="en-GB" sz="2400" b="1" kern="0" dirty="0">
                <a:latin typeface="Calibri" panose="020F0502020204030204" pitchFamily="34" charset="0"/>
                <a:cs typeface="Calibri" panose="020F0502020204030204" pitchFamily="34" charset="0"/>
              </a:rPr>
              <a:t>What does it do?</a:t>
            </a:r>
          </a:p>
          <a:p>
            <a:endParaRPr lang="en-GB" sz="2400" b="1" kern="0" dirty="0">
              <a:latin typeface="Calibri" panose="020F0502020204030204" pitchFamily="34" charset="0"/>
              <a:cs typeface="Calibri" panose="020F0502020204030204" pitchFamily="34" charset="0"/>
            </a:endParaRPr>
          </a:p>
          <a:p>
            <a:r>
              <a:rPr lang="en-US" sz="2400" dirty="0"/>
              <a:t>Attach one to your circuit and experiment with it to see the effects. </a:t>
            </a:r>
          </a:p>
          <a:p>
            <a:endParaRPr lang="en-US" sz="2400" b="1" dirty="0"/>
          </a:p>
          <a:p>
            <a:r>
              <a:rPr lang="en-US" sz="2400" b="1" dirty="0"/>
              <a:t>Can you describe it in a scientific way?</a:t>
            </a:r>
          </a:p>
          <a:p>
            <a:endParaRPr lang="en-GB" sz="2400" b="1" kern="0" dirty="0">
              <a:latin typeface="Calibri" panose="020F0502020204030204" pitchFamily="34" charset="0"/>
              <a:cs typeface="Calibri" panose="020F0502020204030204" pitchFamily="34" charset="0"/>
            </a:endParaRPr>
          </a:p>
          <a:p>
            <a:endParaRPr lang="en-US" sz="2400" b="1" dirty="0">
              <a:latin typeface="Calibri" panose="020F0502020204030204" pitchFamily="34" charset="0"/>
              <a:cs typeface="Calibri" panose="020F0502020204030204" pitchFamily="34" charset="0"/>
            </a:endParaRPr>
          </a:p>
        </p:txBody>
      </p:sp>
      <p:sp>
        <p:nvSpPr>
          <p:cNvPr id="29" name="Teardrop 28">
            <a:extLst>
              <a:ext uri="{FF2B5EF4-FFF2-40B4-BE49-F238E27FC236}">
                <a16:creationId xmlns:a16="http://schemas.microsoft.com/office/drawing/2014/main" id="{97F7B874-8D09-9045-AC4E-0F7DB67C4D77}"/>
              </a:ext>
            </a:extLst>
          </p:cNvPr>
          <p:cNvSpPr/>
          <p:nvPr/>
        </p:nvSpPr>
        <p:spPr>
          <a:xfrm rot="10800000">
            <a:off x="0" y="869429"/>
            <a:ext cx="5988570" cy="5988570"/>
          </a:xfrm>
          <a:prstGeom prst="teardrop">
            <a:avLst/>
          </a:prstGeom>
          <a:solidFill>
            <a:schemeClr val="accent5">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30" name="Teardrop 29">
            <a:extLst>
              <a:ext uri="{FF2B5EF4-FFF2-40B4-BE49-F238E27FC236}">
                <a16:creationId xmlns:a16="http://schemas.microsoft.com/office/drawing/2014/main" id="{B1E78F06-1A4F-AC4F-9D3A-3E0D00CAA5AD}"/>
              </a:ext>
            </a:extLst>
          </p:cNvPr>
          <p:cNvSpPr/>
          <p:nvPr/>
        </p:nvSpPr>
        <p:spPr>
          <a:xfrm rot="10800000">
            <a:off x="2504280" y="1975833"/>
            <a:ext cx="4882167" cy="4882167"/>
          </a:xfrm>
          <a:prstGeom prst="teardrop">
            <a:avLst/>
          </a:prstGeom>
          <a:solidFill>
            <a:schemeClr val="accent5">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4" name="Rounded Rectangle 13">
            <a:extLst>
              <a:ext uri="{FF2B5EF4-FFF2-40B4-BE49-F238E27FC236}">
                <a16:creationId xmlns:a16="http://schemas.microsoft.com/office/drawing/2014/main" id="{3CDE6EF6-792E-9944-918C-7E9FBDC7CD14}"/>
              </a:ext>
            </a:extLst>
          </p:cNvPr>
          <p:cNvSpPr/>
          <p:nvPr/>
        </p:nvSpPr>
        <p:spPr>
          <a:xfrm>
            <a:off x="508882" y="4186989"/>
            <a:ext cx="5771997" cy="2010936"/>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extLst>
              <a:ext uri="{FF2B5EF4-FFF2-40B4-BE49-F238E27FC236}">
                <a16:creationId xmlns:a16="http://schemas.microsoft.com/office/drawing/2014/main" id="{BB33BD38-5A0C-E84E-8512-AFAE44B8782B}"/>
              </a:ext>
            </a:extLst>
          </p:cNvPr>
          <p:cNvPicPr>
            <a:picLocks noChangeAspect="1"/>
          </p:cNvPicPr>
          <p:nvPr/>
        </p:nvPicPr>
        <p:blipFill>
          <a:blip r:embed="rId3"/>
          <a:stretch>
            <a:fillRect/>
          </a:stretch>
        </p:blipFill>
        <p:spPr>
          <a:xfrm>
            <a:off x="1011470" y="4583191"/>
            <a:ext cx="1218531" cy="1218531"/>
          </a:xfrm>
          <a:prstGeom prst="rect">
            <a:avLst/>
          </a:prstGeom>
        </p:spPr>
      </p:pic>
      <p:pic>
        <p:nvPicPr>
          <p:cNvPr id="4" name="Picture 3">
            <a:extLst>
              <a:ext uri="{FF2B5EF4-FFF2-40B4-BE49-F238E27FC236}">
                <a16:creationId xmlns:a16="http://schemas.microsoft.com/office/drawing/2014/main" id="{F1C5C70D-6A45-FC4A-A2C8-D0626A700DB8}"/>
              </a:ext>
            </a:extLst>
          </p:cNvPr>
          <p:cNvPicPr>
            <a:picLocks noChangeAspect="1"/>
          </p:cNvPicPr>
          <p:nvPr/>
        </p:nvPicPr>
        <p:blipFill>
          <a:blip r:embed="rId4"/>
          <a:stretch>
            <a:fillRect/>
          </a:stretch>
        </p:blipFill>
        <p:spPr>
          <a:xfrm>
            <a:off x="3385700" y="4822572"/>
            <a:ext cx="2100330" cy="569581"/>
          </a:xfrm>
          <a:prstGeom prst="rect">
            <a:avLst/>
          </a:prstGeom>
        </p:spPr>
      </p:pic>
      <p:grpSp>
        <p:nvGrpSpPr>
          <p:cNvPr id="13" name="Group 12">
            <a:extLst>
              <a:ext uri="{FF2B5EF4-FFF2-40B4-BE49-F238E27FC236}">
                <a16:creationId xmlns:a16="http://schemas.microsoft.com/office/drawing/2014/main" id="{23C28C57-3287-4248-9384-A517F0C93762}"/>
              </a:ext>
            </a:extLst>
          </p:cNvPr>
          <p:cNvGrpSpPr/>
          <p:nvPr/>
        </p:nvGrpSpPr>
        <p:grpSpPr>
          <a:xfrm>
            <a:off x="8542146" y="3027404"/>
            <a:ext cx="2960796" cy="2960796"/>
            <a:chOff x="8542146" y="3027404"/>
            <a:chExt cx="2960796" cy="2960796"/>
          </a:xfrm>
        </p:grpSpPr>
        <p:sp>
          <p:nvSpPr>
            <p:cNvPr id="36" name="Teardrop 35">
              <a:extLst>
                <a:ext uri="{FF2B5EF4-FFF2-40B4-BE49-F238E27FC236}">
                  <a16:creationId xmlns:a16="http://schemas.microsoft.com/office/drawing/2014/main" id="{76DA2AEE-CAF3-134A-A882-324960DF11BB}"/>
                </a:ext>
              </a:extLst>
            </p:cNvPr>
            <p:cNvSpPr/>
            <p:nvPr/>
          </p:nvSpPr>
          <p:spPr>
            <a:xfrm rot="10800000">
              <a:off x="8542146" y="3027404"/>
              <a:ext cx="2960796" cy="2960796"/>
            </a:xfrm>
            <a:prstGeom prst="teardrop">
              <a:avLst/>
            </a:prstGeom>
            <a:solidFill>
              <a:schemeClr val="accent5">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41" name="TextBox 40">
              <a:extLst>
                <a:ext uri="{FF2B5EF4-FFF2-40B4-BE49-F238E27FC236}">
                  <a16:creationId xmlns:a16="http://schemas.microsoft.com/office/drawing/2014/main" id="{F4D0F4EC-F5DF-DD48-B42A-B188EFF7E1D3}"/>
                </a:ext>
              </a:extLst>
            </p:cNvPr>
            <p:cNvSpPr txBox="1"/>
            <p:nvPr/>
          </p:nvSpPr>
          <p:spPr>
            <a:xfrm>
              <a:off x="8748351" y="3615546"/>
              <a:ext cx="2641975" cy="2308324"/>
            </a:xfrm>
            <a:prstGeom prst="rect">
              <a:avLst/>
            </a:prstGeom>
            <a:noFill/>
          </p:spPr>
          <p:txBody>
            <a:bodyPr wrap="square" rtlCol="0">
              <a:spAutoFit/>
            </a:bodyPr>
            <a:lstStyle/>
            <a:p>
              <a:pPr marL="114300" indent="0">
                <a:buNone/>
              </a:pPr>
              <a:r>
                <a:rPr lang="en-US" sz="2000" i="1" dirty="0">
                  <a:solidFill>
                    <a:schemeClr val="bg2"/>
                  </a:solidFill>
                </a:rPr>
                <a:t>A switch opens and closes a circuit. It ‘breaks’ the circuit when it is open, and ‘fixes’ the circuit </a:t>
              </a:r>
              <a:br>
                <a:rPr lang="en-US" sz="2000" i="1" dirty="0">
                  <a:solidFill>
                    <a:schemeClr val="bg2"/>
                  </a:solidFill>
                </a:rPr>
              </a:br>
              <a:r>
                <a:rPr lang="en-US" sz="2000" i="1" dirty="0">
                  <a:solidFill>
                    <a:schemeClr val="bg2"/>
                  </a:solidFill>
                </a:rPr>
                <a:t>when it </a:t>
              </a:r>
              <a:r>
                <a:rPr lang="en-US" sz="2000" i="1">
                  <a:solidFill>
                    <a:schemeClr val="bg2"/>
                  </a:solidFill>
                </a:rPr>
                <a:t>is closed.</a:t>
              </a:r>
              <a:endParaRPr lang="en-US" sz="2000" i="1" dirty="0">
                <a:solidFill>
                  <a:schemeClr val="bg2"/>
                </a:solidFill>
              </a:endParaRPr>
            </a:p>
            <a:p>
              <a:endParaRPr lang="en-US" sz="2400" b="1"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20015226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Make your own switch</a:t>
            </a:r>
          </a:p>
        </p:txBody>
      </p:sp>
      <p:sp>
        <p:nvSpPr>
          <p:cNvPr id="38" name="Teardrop 37">
            <a:extLst>
              <a:ext uri="{FF2B5EF4-FFF2-40B4-BE49-F238E27FC236}">
                <a16:creationId xmlns:a16="http://schemas.microsoft.com/office/drawing/2014/main" id="{7B0DDF3A-9CB6-874C-AC32-88B0D1FBFB3E}"/>
              </a:ext>
            </a:extLst>
          </p:cNvPr>
          <p:cNvSpPr/>
          <p:nvPr/>
        </p:nvSpPr>
        <p:spPr>
          <a:xfrm rot="10800000">
            <a:off x="0" y="869429"/>
            <a:ext cx="5988570" cy="5988570"/>
          </a:xfrm>
          <a:prstGeom prst="teardrop">
            <a:avLst/>
          </a:prstGeom>
          <a:solidFill>
            <a:schemeClr val="accent5">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39" name="Teardrop 38">
            <a:extLst>
              <a:ext uri="{FF2B5EF4-FFF2-40B4-BE49-F238E27FC236}">
                <a16:creationId xmlns:a16="http://schemas.microsoft.com/office/drawing/2014/main" id="{716CD848-1E83-B548-8B22-100D21AA3504}"/>
              </a:ext>
            </a:extLst>
          </p:cNvPr>
          <p:cNvSpPr/>
          <p:nvPr/>
        </p:nvSpPr>
        <p:spPr>
          <a:xfrm rot="10800000">
            <a:off x="2504280" y="1975833"/>
            <a:ext cx="4882167" cy="4882167"/>
          </a:xfrm>
          <a:prstGeom prst="teardrop">
            <a:avLst/>
          </a:prstGeom>
          <a:solidFill>
            <a:schemeClr val="accent5">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40" name="TextBox 39">
            <a:extLst>
              <a:ext uri="{FF2B5EF4-FFF2-40B4-BE49-F238E27FC236}">
                <a16:creationId xmlns:a16="http://schemas.microsoft.com/office/drawing/2014/main" id="{172DED87-66B4-4145-BC90-6D886DF83599}"/>
              </a:ext>
            </a:extLst>
          </p:cNvPr>
          <p:cNvSpPr txBox="1"/>
          <p:nvPr/>
        </p:nvSpPr>
        <p:spPr>
          <a:xfrm>
            <a:off x="292309" y="1206408"/>
            <a:ext cx="10717561" cy="4339650"/>
          </a:xfrm>
          <a:prstGeom prst="rect">
            <a:avLst/>
          </a:prstGeom>
          <a:noFill/>
        </p:spPr>
        <p:txBody>
          <a:bodyPr wrap="square" rtlCol="0">
            <a:spAutoFit/>
          </a:bodyPr>
          <a:lstStyle/>
          <a:p>
            <a:r>
              <a:rPr lang="en-US" sz="2400" dirty="0"/>
              <a:t>Use the different materials and what you know about conductors, to build a switch.</a:t>
            </a:r>
          </a:p>
          <a:p>
            <a:endParaRPr lang="en-US" sz="2400" dirty="0"/>
          </a:p>
          <a:p>
            <a:r>
              <a:rPr lang="en-US" sz="2400" dirty="0"/>
              <a:t>Can you find out:</a:t>
            </a:r>
          </a:p>
          <a:p>
            <a:pPr marL="342900" lvl="0" indent="-342900">
              <a:lnSpc>
                <a:spcPct val="150000"/>
              </a:lnSpc>
              <a:buFont typeface="Arial" panose="020B0604020202020204" pitchFamily="34" charset="0"/>
              <a:buChar char="•"/>
            </a:pPr>
            <a:r>
              <a:rPr lang="en-GB" sz="2400" dirty="0"/>
              <a:t>which one works the best</a:t>
            </a:r>
          </a:p>
          <a:p>
            <a:pPr marL="342900" lvl="0" indent="-342900">
              <a:lnSpc>
                <a:spcPct val="150000"/>
              </a:lnSpc>
              <a:buFont typeface="Arial" panose="020B0604020202020204" pitchFamily="34" charset="0"/>
              <a:buChar char="•"/>
            </a:pPr>
            <a:r>
              <a:rPr lang="en-GB" sz="2400" dirty="0"/>
              <a:t>which has the strongest properties</a:t>
            </a:r>
          </a:p>
          <a:p>
            <a:pPr marL="342900" lvl="0" indent="-342900">
              <a:lnSpc>
                <a:spcPct val="150000"/>
              </a:lnSpc>
              <a:buFont typeface="Arial" panose="020B0604020202020204" pitchFamily="34" charset="0"/>
              <a:buChar char="•"/>
            </a:pPr>
            <a:r>
              <a:rPr lang="en-GB" sz="2400" dirty="0"/>
              <a:t>which would be most suitable for different uses</a:t>
            </a:r>
          </a:p>
          <a:p>
            <a:pPr marL="342900" lvl="0" indent="-342900">
              <a:lnSpc>
                <a:spcPct val="150000"/>
              </a:lnSpc>
              <a:buFont typeface="Arial" panose="020B0604020202020204" pitchFamily="34" charset="0"/>
              <a:buChar char="•"/>
            </a:pPr>
            <a:r>
              <a:rPr lang="en-GB" sz="2400" dirty="0"/>
              <a:t>which is the easiest to use/most adaptable</a:t>
            </a:r>
          </a:p>
          <a:p>
            <a:pPr marL="342900" indent="-342900">
              <a:lnSpc>
                <a:spcPct val="150000"/>
              </a:lnSpc>
              <a:buFont typeface="Arial" panose="020B0604020202020204" pitchFamily="34" charset="0"/>
              <a:buChar char="•"/>
            </a:pPr>
            <a:r>
              <a:rPr lang="en-GB" sz="2400" dirty="0"/>
              <a:t>are different materials better in powering different things </a:t>
            </a:r>
            <a:endParaRPr lang="en-GB" sz="2400" b="1" kern="0" dirty="0">
              <a:latin typeface="Calibri" panose="020F0502020204030204" pitchFamily="34" charset="0"/>
              <a:cs typeface="Calibri" panose="020F0502020204030204" pitchFamily="34" charset="0"/>
            </a:endParaRPr>
          </a:p>
          <a:p>
            <a:endParaRPr lang="en-US" sz="2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0918518"/>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My electrical design</a:t>
            </a:r>
          </a:p>
        </p:txBody>
      </p:sp>
      <p:sp>
        <p:nvSpPr>
          <p:cNvPr id="26" name="Teardrop 25">
            <a:extLst>
              <a:ext uri="{FF2B5EF4-FFF2-40B4-BE49-F238E27FC236}">
                <a16:creationId xmlns:a16="http://schemas.microsoft.com/office/drawing/2014/main" id="{8A1B7E2A-5D08-1D46-B56A-D74B1DEB41BC}"/>
              </a:ext>
            </a:extLst>
          </p:cNvPr>
          <p:cNvSpPr/>
          <p:nvPr/>
        </p:nvSpPr>
        <p:spPr>
          <a:xfrm rot="10800000">
            <a:off x="0" y="869429"/>
            <a:ext cx="5988570" cy="5988570"/>
          </a:xfrm>
          <a:prstGeom prst="teardrop">
            <a:avLst/>
          </a:prstGeom>
          <a:solidFill>
            <a:schemeClr val="accent5">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27" name="Teardrop 26">
            <a:extLst>
              <a:ext uri="{FF2B5EF4-FFF2-40B4-BE49-F238E27FC236}">
                <a16:creationId xmlns:a16="http://schemas.microsoft.com/office/drawing/2014/main" id="{E684DB01-7521-BA44-888B-5A876CA3D485}"/>
              </a:ext>
            </a:extLst>
          </p:cNvPr>
          <p:cNvSpPr/>
          <p:nvPr/>
        </p:nvSpPr>
        <p:spPr>
          <a:xfrm rot="10800000">
            <a:off x="2504280" y="1975833"/>
            <a:ext cx="4882167" cy="4882167"/>
          </a:xfrm>
          <a:prstGeom prst="teardrop">
            <a:avLst/>
          </a:prstGeom>
          <a:solidFill>
            <a:schemeClr val="accent5">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54C8E516-0720-C048-9967-A55352CF8666}"/>
              </a:ext>
            </a:extLst>
          </p:cNvPr>
          <p:cNvSpPr txBox="1"/>
          <p:nvPr/>
        </p:nvSpPr>
        <p:spPr>
          <a:xfrm>
            <a:off x="292309" y="1206407"/>
            <a:ext cx="8616913" cy="3913059"/>
          </a:xfrm>
          <a:prstGeom prst="rect">
            <a:avLst/>
          </a:prstGeom>
          <a:noFill/>
        </p:spPr>
        <p:txBody>
          <a:bodyPr wrap="square" rtlCol="0">
            <a:spAutoFit/>
          </a:bodyPr>
          <a:lstStyle/>
          <a:p>
            <a:pPr indent="0">
              <a:buNone/>
            </a:pPr>
            <a:r>
              <a:rPr lang="en-US" sz="2400" b="1" dirty="0"/>
              <a:t>Challenge: to design and make an object which uses an electrical circuit to make it move, light up or make a noise.</a:t>
            </a:r>
          </a:p>
          <a:p>
            <a:pPr marL="114300" indent="0">
              <a:buNone/>
            </a:pPr>
            <a:endParaRPr lang="en-US" sz="2400" b="1" dirty="0"/>
          </a:p>
          <a:p>
            <a:pPr indent="0">
              <a:lnSpc>
                <a:spcPct val="150000"/>
              </a:lnSpc>
              <a:buNone/>
            </a:pPr>
            <a:r>
              <a:rPr lang="en-US" sz="2400" dirty="0"/>
              <a:t>Your object must:</a:t>
            </a:r>
          </a:p>
          <a:p>
            <a:pPr marL="342900" indent="-342900">
              <a:lnSpc>
                <a:spcPct val="150000"/>
              </a:lnSpc>
              <a:buFont typeface="Arial" panose="020B0604020202020204" pitchFamily="34" charset="0"/>
              <a:buChar char="•"/>
            </a:pPr>
            <a:r>
              <a:rPr lang="en-US" sz="2400" dirty="0"/>
              <a:t>include a working circuit</a:t>
            </a:r>
          </a:p>
          <a:p>
            <a:pPr marL="342900" indent="-342900">
              <a:lnSpc>
                <a:spcPct val="150000"/>
              </a:lnSpc>
              <a:buFont typeface="Arial" panose="020B0604020202020204" pitchFamily="34" charset="0"/>
              <a:buChar char="•"/>
            </a:pPr>
            <a:r>
              <a:rPr lang="en-US" sz="2400" dirty="0"/>
              <a:t>be useful or fun</a:t>
            </a:r>
          </a:p>
          <a:p>
            <a:pPr marL="342900" indent="-342900">
              <a:lnSpc>
                <a:spcPct val="150000"/>
              </a:lnSpc>
              <a:buFont typeface="Arial" panose="020B0604020202020204" pitchFamily="34" charset="0"/>
              <a:buChar char="•"/>
            </a:pPr>
            <a:r>
              <a:rPr lang="en-US" sz="2400" dirty="0"/>
              <a:t>look good</a:t>
            </a:r>
          </a:p>
          <a:p>
            <a:pPr marL="342900" indent="-342900">
              <a:lnSpc>
                <a:spcPct val="150000"/>
              </a:lnSpc>
              <a:buFont typeface="Arial" panose="020B0604020202020204" pitchFamily="34" charset="0"/>
              <a:buChar char="•"/>
            </a:pPr>
            <a:r>
              <a:rPr lang="en-US" sz="2400" dirty="0"/>
              <a:t>work!</a:t>
            </a:r>
          </a:p>
        </p:txBody>
      </p:sp>
    </p:spTree>
    <p:extLst>
      <p:ext uri="{BB962C8B-B14F-4D97-AF65-F5344CB8AC3E}">
        <p14:creationId xmlns:p14="http://schemas.microsoft.com/office/powerpoint/2010/main" val="412704483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Think about…</a:t>
            </a:r>
          </a:p>
        </p:txBody>
      </p:sp>
      <p:sp>
        <p:nvSpPr>
          <p:cNvPr id="23" name="Teardrop 22">
            <a:extLst>
              <a:ext uri="{FF2B5EF4-FFF2-40B4-BE49-F238E27FC236}">
                <a16:creationId xmlns:a16="http://schemas.microsoft.com/office/drawing/2014/main" id="{2ECF7F12-882C-0149-BB06-0A6270D251B3}"/>
              </a:ext>
            </a:extLst>
          </p:cNvPr>
          <p:cNvSpPr/>
          <p:nvPr/>
        </p:nvSpPr>
        <p:spPr>
          <a:xfrm rot="10800000">
            <a:off x="0" y="869429"/>
            <a:ext cx="5988570" cy="5988570"/>
          </a:xfrm>
          <a:prstGeom prst="teardrop">
            <a:avLst/>
          </a:prstGeom>
          <a:solidFill>
            <a:schemeClr val="accent5">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24" name="Teardrop 23">
            <a:extLst>
              <a:ext uri="{FF2B5EF4-FFF2-40B4-BE49-F238E27FC236}">
                <a16:creationId xmlns:a16="http://schemas.microsoft.com/office/drawing/2014/main" id="{FEF3A392-B386-804F-BE0D-F10B1C7930DE}"/>
              </a:ext>
            </a:extLst>
          </p:cNvPr>
          <p:cNvSpPr/>
          <p:nvPr/>
        </p:nvSpPr>
        <p:spPr>
          <a:xfrm rot="10800000">
            <a:off x="2504280" y="1975833"/>
            <a:ext cx="4882167" cy="4882167"/>
          </a:xfrm>
          <a:prstGeom prst="teardrop">
            <a:avLst/>
          </a:prstGeom>
          <a:solidFill>
            <a:schemeClr val="accent5">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EC26F69A-010B-1746-B2CA-16033A9BB6F1}"/>
              </a:ext>
            </a:extLst>
          </p:cNvPr>
          <p:cNvSpPr txBox="1"/>
          <p:nvPr/>
        </p:nvSpPr>
        <p:spPr>
          <a:xfrm>
            <a:off x="292309" y="1206407"/>
            <a:ext cx="9285800" cy="3359061"/>
          </a:xfrm>
          <a:prstGeom prst="rect">
            <a:avLst/>
          </a:prstGeom>
          <a:noFill/>
        </p:spPr>
        <p:txBody>
          <a:bodyPr wrap="square" rtlCol="0">
            <a:spAutoFit/>
          </a:bodyPr>
          <a:lstStyle/>
          <a:p>
            <a:pPr marL="342900" lvl="0" indent="-342900">
              <a:lnSpc>
                <a:spcPct val="150000"/>
              </a:lnSpc>
              <a:buFont typeface="Arial" panose="020B0604020202020204" pitchFamily="34" charset="0"/>
              <a:buChar char="•"/>
            </a:pPr>
            <a:r>
              <a:rPr lang="en-GB" sz="2400" dirty="0"/>
              <a:t>what is the object for?</a:t>
            </a:r>
          </a:p>
          <a:p>
            <a:pPr marL="342900" lvl="0" indent="-342900">
              <a:lnSpc>
                <a:spcPct val="150000"/>
              </a:lnSpc>
              <a:buFont typeface="Arial" panose="020B0604020202020204" pitchFamily="34" charset="0"/>
              <a:buChar char="•"/>
            </a:pPr>
            <a:r>
              <a:rPr lang="en-GB" sz="2400" dirty="0"/>
              <a:t>which materials will you choose?  </a:t>
            </a:r>
          </a:p>
          <a:p>
            <a:pPr marL="342900" lvl="0" indent="-342900">
              <a:lnSpc>
                <a:spcPct val="150000"/>
              </a:lnSpc>
              <a:buFont typeface="Arial" panose="020B0604020202020204" pitchFamily="34" charset="0"/>
              <a:buChar char="•"/>
            </a:pPr>
            <a:r>
              <a:rPr lang="en-GB" sz="2400" dirty="0"/>
              <a:t>which components will you use in the circuit?</a:t>
            </a:r>
          </a:p>
          <a:p>
            <a:pPr marL="342900" lvl="0" indent="-342900">
              <a:lnSpc>
                <a:spcPct val="150000"/>
              </a:lnSpc>
              <a:buFont typeface="Arial" panose="020B0604020202020204" pitchFamily="34" charset="0"/>
              <a:buChar char="•"/>
            </a:pPr>
            <a:r>
              <a:rPr lang="en-GB" sz="2400" dirty="0"/>
              <a:t>what will the electricity generate (sound; light; heat; movement)?</a:t>
            </a:r>
          </a:p>
          <a:p>
            <a:pPr marL="342900" lvl="0" indent="-342900">
              <a:lnSpc>
                <a:spcPct val="150000"/>
              </a:lnSpc>
              <a:buFont typeface="Arial" panose="020B0604020202020204" pitchFamily="34" charset="0"/>
              <a:buChar char="•"/>
            </a:pPr>
            <a:r>
              <a:rPr lang="en-GB" sz="2400" dirty="0"/>
              <a:t>how will you make sure it is safe?</a:t>
            </a:r>
          </a:p>
          <a:p>
            <a:pPr marL="342900" lvl="0" indent="-342900">
              <a:lnSpc>
                <a:spcPct val="150000"/>
              </a:lnSpc>
              <a:buFont typeface="Arial" panose="020B0604020202020204" pitchFamily="34" charset="0"/>
              <a:buChar char="•"/>
            </a:pPr>
            <a:r>
              <a:rPr lang="en-GB" sz="2400" dirty="0"/>
              <a:t>can it be sustainable or save energy?</a:t>
            </a:r>
          </a:p>
        </p:txBody>
      </p:sp>
    </p:spTree>
    <p:extLst>
      <p:ext uri="{BB962C8B-B14F-4D97-AF65-F5344CB8AC3E}">
        <p14:creationId xmlns:p14="http://schemas.microsoft.com/office/powerpoint/2010/main" val="1176647820"/>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Evaluation</a:t>
            </a:r>
          </a:p>
        </p:txBody>
      </p:sp>
      <p:sp>
        <p:nvSpPr>
          <p:cNvPr id="7" name="Teardrop 6">
            <a:extLst>
              <a:ext uri="{FF2B5EF4-FFF2-40B4-BE49-F238E27FC236}">
                <a16:creationId xmlns:a16="http://schemas.microsoft.com/office/drawing/2014/main" id="{EDFB1CCF-3018-0748-859F-67D025341879}"/>
              </a:ext>
            </a:extLst>
          </p:cNvPr>
          <p:cNvSpPr/>
          <p:nvPr/>
        </p:nvSpPr>
        <p:spPr>
          <a:xfrm rot="10800000">
            <a:off x="0" y="869429"/>
            <a:ext cx="5988570" cy="5988570"/>
          </a:xfrm>
          <a:prstGeom prst="teardrop">
            <a:avLst/>
          </a:prstGeom>
          <a:solidFill>
            <a:schemeClr val="accent5">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8" name="Teardrop 7">
            <a:extLst>
              <a:ext uri="{FF2B5EF4-FFF2-40B4-BE49-F238E27FC236}">
                <a16:creationId xmlns:a16="http://schemas.microsoft.com/office/drawing/2014/main" id="{27C06559-D6E3-874A-BA32-5124A35B98B6}"/>
              </a:ext>
            </a:extLst>
          </p:cNvPr>
          <p:cNvSpPr/>
          <p:nvPr/>
        </p:nvSpPr>
        <p:spPr>
          <a:xfrm rot="10800000">
            <a:off x="2504280" y="1975833"/>
            <a:ext cx="4882167" cy="4882167"/>
          </a:xfrm>
          <a:prstGeom prst="teardrop">
            <a:avLst/>
          </a:prstGeom>
          <a:solidFill>
            <a:schemeClr val="accent5">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9" name="TextBox 8">
            <a:extLst>
              <a:ext uri="{FF2B5EF4-FFF2-40B4-BE49-F238E27FC236}">
                <a16:creationId xmlns:a16="http://schemas.microsoft.com/office/drawing/2014/main" id="{B9C20B70-587A-FC4D-A625-AB333525E81F}"/>
              </a:ext>
            </a:extLst>
          </p:cNvPr>
          <p:cNvSpPr txBox="1"/>
          <p:nvPr/>
        </p:nvSpPr>
        <p:spPr>
          <a:xfrm>
            <a:off x="292309" y="1206407"/>
            <a:ext cx="10610917" cy="5070106"/>
          </a:xfrm>
          <a:prstGeom prst="rect">
            <a:avLst/>
          </a:prstGeom>
          <a:noFill/>
        </p:spPr>
        <p:txBody>
          <a:bodyPr wrap="square" numCol="2" rtlCol="0">
            <a:spAutoFit/>
          </a:bodyPr>
          <a:lstStyle/>
          <a:p>
            <a:pPr indent="0">
              <a:lnSpc>
                <a:spcPct val="150000"/>
              </a:lnSpc>
              <a:buNone/>
            </a:pPr>
            <a:r>
              <a:rPr lang="en-US" sz="2400" b="1" dirty="0"/>
              <a:t>Does the object</a:t>
            </a:r>
            <a:r>
              <a:rPr lang="en-US" sz="2400" dirty="0"/>
              <a:t>:</a:t>
            </a:r>
          </a:p>
          <a:p>
            <a:pPr marL="342900" indent="-342900">
              <a:lnSpc>
                <a:spcPct val="150000"/>
              </a:lnSpc>
              <a:buFont typeface="Arial" panose="020B0604020202020204" pitchFamily="34" charset="0"/>
              <a:buChar char="•"/>
            </a:pPr>
            <a:r>
              <a:rPr lang="en-US" sz="2400" dirty="0"/>
              <a:t>include a working circuit?</a:t>
            </a:r>
          </a:p>
          <a:p>
            <a:pPr marL="342900" indent="-342900">
              <a:lnSpc>
                <a:spcPct val="150000"/>
              </a:lnSpc>
              <a:buFont typeface="Arial" panose="020B0604020202020204" pitchFamily="34" charset="0"/>
              <a:buChar char="•"/>
            </a:pPr>
            <a:r>
              <a:rPr lang="en-US" sz="2400" dirty="0"/>
              <a:t>be useful or fun?</a:t>
            </a:r>
          </a:p>
          <a:p>
            <a:pPr marL="342900" indent="-342900">
              <a:lnSpc>
                <a:spcPct val="150000"/>
              </a:lnSpc>
              <a:buFont typeface="Arial" panose="020B0604020202020204" pitchFamily="34" charset="0"/>
              <a:buChar char="•"/>
            </a:pPr>
            <a:r>
              <a:rPr lang="en-US" sz="2400" dirty="0"/>
              <a:t>look good?</a:t>
            </a:r>
          </a:p>
          <a:p>
            <a:pPr marL="342900" indent="-342900">
              <a:lnSpc>
                <a:spcPct val="150000"/>
              </a:lnSpc>
              <a:buFont typeface="Arial" panose="020B0604020202020204" pitchFamily="34" charset="0"/>
              <a:buChar char="•"/>
            </a:pPr>
            <a:r>
              <a:rPr lang="en-US" sz="2400" dirty="0"/>
              <a:t>Work?</a:t>
            </a:r>
          </a:p>
          <a:p>
            <a:pPr marL="114300" indent="0">
              <a:lnSpc>
                <a:spcPct val="150000"/>
              </a:lnSpc>
              <a:buNone/>
            </a:pPr>
            <a:endParaRPr lang="en-US" sz="2400" dirty="0"/>
          </a:p>
          <a:p>
            <a:pPr marL="114300" indent="0">
              <a:lnSpc>
                <a:spcPct val="150000"/>
              </a:lnSpc>
              <a:buNone/>
            </a:pPr>
            <a:endParaRPr lang="en-US" sz="2400" dirty="0"/>
          </a:p>
          <a:p>
            <a:pPr indent="0">
              <a:lnSpc>
                <a:spcPct val="150000"/>
              </a:lnSpc>
              <a:buNone/>
            </a:pPr>
            <a:endParaRPr lang="en-US" sz="2400" b="1" dirty="0"/>
          </a:p>
          <a:p>
            <a:pPr indent="0">
              <a:lnSpc>
                <a:spcPct val="150000"/>
              </a:lnSpc>
              <a:buNone/>
            </a:pPr>
            <a:endParaRPr lang="en-US" sz="2400" b="1" dirty="0"/>
          </a:p>
          <a:p>
            <a:pPr indent="0">
              <a:lnSpc>
                <a:spcPct val="150000"/>
              </a:lnSpc>
              <a:buNone/>
            </a:pPr>
            <a:r>
              <a:rPr lang="en-US" sz="2400" b="1" dirty="0"/>
              <a:t>Has the designer and builder considered</a:t>
            </a:r>
            <a:r>
              <a:rPr lang="en-US" sz="2400" dirty="0"/>
              <a:t>:</a:t>
            </a:r>
          </a:p>
          <a:p>
            <a:pPr marL="342900" lvl="0" indent="-342900">
              <a:lnSpc>
                <a:spcPct val="150000"/>
              </a:lnSpc>
              <a:buFont typeface="Arial" panose="020B0604020202020204" pitchFamily="34" charset="0"/>
              <a:buChar char="•"/>
            </a:pPr>
            <a:r>
              <a:rPr lang="en-GB" sz="2400" dirty="0"/>
              <a:t>what it is for?</a:t>
            </a:r>
          </a:p>
          <a:p>
            <a:pPr marL="342900" lvl="0" indent="-342900">
              <a:lnSpc>
                <a:spcPct val="150000"/>
              </a:lnSpc>
              <a:buFont typeface="Arial" panose="020B0604020202020204" pitchFamily="34" charset="0"/>
              <a:buChar char="•"/>
            </a:pPr>
            <a:r>
              <a:rPr lang="en-GB" sz="2400" dirty="0"/>
              <a:t>what it does</a:t>
            </a:r>
          </a:p>
          <a:p>
            <a:pPr marL="342900" lvl="0" indent="-342900">
              <a:lnSpc>
                <a:spcPct val="150000"/>
              </a:lnSpc>
              <a:buFont typeface="Arial" panose="020B0604020202020204" pitchFamily="34" charset="0"/>
              <a:buChar char="•"/>
            </a:pPr>
            <a:r>
              <a:rPr lang="en-GB" sz="2400" dirty="0"/>
              <a:t>the  materials?  </a:t>
            </a:r>
          </a:p>
          <a:p>
            <a:pPr marL="342900" lvl="0" indent="-342900">
              <a:lnSpc>
                <a:spcPct val="150000"/>
              </a:lnSpc>
              <a:buFont typeface="Arial" panose="020B0604020202020204" pitchFamily="34" charset="0"/>
              <a:buChar char="•"/>
            </a:pPr>
            <a:r>
              <a:rPr lang="en-GB" sz="2400" dirty="0"/>
              <a:t>the circuit components?</a:t>
            </a:r>
          </a:p>
          <a:p>
            <a:pPr marL="342900" lvl="0" indent="-342900">
              <a:lnSpc>
                <a:spcPct val="150000"/>
              </a:lnSpc>
              <a:buFont typeface="Arial" panose="020B0604020202020204" pitchFamily="34" charset="0"/>
              <a:buChar char="•"/>
            </a:pPr>
            <a:r>
              <a:rPr lang="en-GB" sz="2400" dirty="0"/>
              <a:t>safety?</a:t>
            </a:r>
          </a:p>
          <a:p>
            <a:pPr marL="342900" lvl="0" indent="-342900">
              <a:lnSpc>
                <a:spcPct val="150000"/>
              </a:lnSpc>
              <a:buFont typeface="Arial" panose="020B0604020202020204" pitchFamily="34" charset="0"/>
              <a:buChar char="•"/>
            </a:pPr>
            <a:r>
              <a:rPr lang="en-GB" sz="2400" dirty="0"/>
              <a:t>sustainability?</a:t>
            </a:r>
          </a:p>
          <a:p>
            <a:pPr lvl="0">
              <a:lnSpc>
                <a:spcPct val="150000"/>
              </a:lnSpc>
            </a:pPr>
            <a:endParaRPr lang="en-GB" sz="2400" dirty="0"/>
          </a:p>
        </p:txBody>
      </p:sp>
      <p:sp>
        <p:nvSpPr>
          <p:cNvPr id="3" name="TextBox 2">
            <a:extLst>
              <a:ext uri="{FF2B5EF4-FFF2-40B4-BE49-F238E27FC236}">
                <a16:creationId xmlns:a16="http://schemas.microsoft.com/office/drawing/2014/main" id="{7FC1CFA6-2C41-8B4C-A1C0-35B84FBAA2F0}"/>
              </a:ext>
            </a:extLst>
          </p:cNvPr>
          <p:cNvSpPr txBox="1"/>
          <p:nvPr/>
        </p:nvSpPr>
        <p:spPr>
          <a:xfrm>
            <a:off x="292309" y="5537849"/>
            <a:ext cx="7146234" cy="738664"/>
          </a:xfrm>
          <a:prstGeom prst="rect">
            <a:avLst/>
          </a:prstGeom>
          <a:noFill/>
        </p:spPr>
        <p:txBody>
          <a:bodyPr wrap="square" rtlCol="0">
            <a:spAutoFit/>
          </a:bodyPr>
          <a:lstStyle/>
          <a:p>
            <a:r>
              <a:rPr lang="en-GB" sz="2400" b="1" dirty="0"/>
              <a:t>How could the object be improved?</a:t>
            </a:r>
          </a:p>
          <a:p>
            <a:endParaRPr lang="en-US" dirty="0"/>
          </a:p>
        </p:txBody>
      </p:sp>
    </p:spTree>
    <p:extLst>
      <p:ext uri="{BB962C8B-B14F-4D97-AF65-F5344CB8AC3E}">
        <p14:creationId xmlns:p14="http://schemas.microsoft.com/office/powerpoint/2010/main" val="1223877359"/>
      </p:ext>
    </p:extLst>
  </p:cSld>
  <p:clrMapOvr>
    <a:masterClrMapping/>
  </p:clrMapOvr>
  <p:transition spd="med">
    <p:fade/>
  </p:transition>
</p:sld>
</file>

<file path=ppt/theme/theme1.xml><?xml version="1.0" encoding="utf-8"?>
<a:theme xmlns:a="http://schemas.openxmlformats.org/drawingml/2006/main" name="Blue">
  <a:themeElements>
    <a:clrScheme name="ENWL">
      <a:dk1>
        <a:srgbClr val="00245D"/>
      </a:dk1>
      <a:lt1>
        <a:srgbClr val="7AC143"/>
      </a:lt1>
      <a:dk2>
        <a:srgbClr val="A1A1A4"/>
      </a:dk2>
      <a:lt2>
        <a:srgbClr val="5F6062"/>
      </a:lt2>
      <a:accent1>
        <a:srgbClr val="F58426"/>
      </a:accent1>
      <a:accent2>
        <a:srgbClr val="9C7DB9"/>
      </a:accent2>
      <a:accent3>
        <a:srgbClr val="DB0962"/>
      </a:accent3>
      <a:accent4>
        <a:srgbClr val="22BCB9"/>
      </a:accent4>
      <a:accent5>
        <a:srgbClr val="6CADDF"/>
      </a:accent5>
      <a:accent6>
        <a:srgbClr val="7AC143"/>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reen">
  <a:themeElements>
    <a:clrScheme name="ENWL">
      <a:dk1>
        <a:srgbClr val="00245D"/>
      </a:dk1>
      <a:lt1>
        <a:srgbClr val="7AC143"/>
      </a:lt1>
      <a:dk2>
        <a:srgbClr val="A1A1A4"/>
      </a:dk2>
      <a:lt2>
        <a:srgbClr val="5F6062"/>
      </a:lt2>
      <a:accent1>
        <a:srgbClr val="F58426"/>
      </a:accent1>
      <a:accent2>
        <a:srgbClr val="9C7DB9"/>
      </a:accent2>
      <a:accent3>
        <a:srgbClr val="DB0962"/>
      </a:accent3>
      <a:accent4>
        <a:srgbClr val="22BCB9"/>
      </a:accent4>
      <a:accent5>
        <a:srgbClr val="6CADDF"/>
      </a:accent5>
      <a:accent6>
        <a:srgbClr val="7AC143"/>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Grey">
  <a:themeElements>
    <a:clrScheme name="ENWL">
      <a:dk1>
        <a:srgbClr val="00245D"/>
      </a:dk1>
      <a:lt1>
        <a:srgbClr val="7AC143"/>
      </a:lt1>
      <a:dk2>
        <a:srgbClr val="A1A1A4"/>
      </a:dk2>
      <a:lt2>
        <a:srgbClr val="5F6062"/>
      </a:lt2>
      <a:accent1>
        <a:srgbClr val="F58426"/>
      </a:accent1>
      <a:accent2>
        <a:srgbClr val="9C7DB9"/>
      </a:accent2>
      <a:accent3>
        <a:srgbClr val="DB0962"/>
      </a:accent3>
      <a:accent4>
        <a:srgbClr val="22BCB9"/>
      </a:accent4>
      <a:accent5>
        <a:srgbClr val="6CADDF"/>
      </a:accent5>
      <a:accent6>
        <a:srgbClr val="7AC143"/>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E4A238D1112584BAFC76B3564BEE317" ma:contentTypeVersion="13" ma:contentTypeDescription="Create a new document." ma:contentTypeScope="" ma:versionID="428b2285f8a4f2025f721ca6b19670be">
  <xsd:schema xmlns:xsd="http://www.w3.org/2001/XMLSchema" xmlns:xs="http://www.w3.org/2001/XMLSchema" xmlns:p="http://schemas.microsoft.com/office/2006/metadata/properties" xmlns:ns3="141d012b-9e77-40f9-a00f-7322b306d3fa" xmlns:ns4="9bfc292e-df10-4f59-89cd-5bc84460503e" targetNamespace="http://schemas.microsoft.com/office/2006/metadata/properties" ma:root="true" ma:fieldsID="aebb33b3f3003e0e094fc9fec9ae1eac" ns3:_="" ns4:_="">
    <xsd:import namespace="141d012b-9e77-40f9-a00f-7322b306d3fa"/>
    <xsd:import namespace="9bfc292e-df10-4f59-89cd-5bc84460503e"/>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element ref="ns4:MediaServiceOCR"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1d012b-9e77-40f9-a00f-7322b306d3f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fc292e-df10-4f59-89cd-5bc84460503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9F7095-1742-42AD-BBD0-FE6D586CADE8}">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9bfc292e-df10-4f59-89cd-5bc84460503e"/>
    <ds:schemaRef ds:uri="http://purl.org/dc/elements/1.1/"/>
    <ds:schemaRef ds:uri="http://schemas.microsoft.com/office/2006/metadata/properties"/>
    <ds:schemaRef ds:uri="141d012b-9e77-40f9-a00f-7322b306d3fa"/>
    <ds:schemaRef ds:uri="http://www.w3.org/XML/1998/namespace"/>
    <ds:schemaRef ds:uri="http://purl.org/dc/dcmitype/"/>
  </ds:schemaRefs>
</ds:datastoreItem>
</file>

<file path=customXml/itemProps2.xml><?xml version="1.0" encoding="utf-8"?>
<ds:datastoreItem xmlns:ds="http://schemas.openxmlformats.org/officeDocument/2006/customXml" ds:itemID="{08A1F9AE-F41F-4562-828A-7EBE4BE23071}">
  <ds:schemaRefs>
    <ds:schemaRef ds:uri="http://schemas.microsoft.com/sharepoint/v3/contenttype/forms"/>
  </ds:schemaRefs>
</ds:datastoreItem>
</file>

<file path=customXml/itemProps3.xml><?xml version="1.0" encoding="utf-8"?>
<ds:datastoreItem xmlns:ds="http://schemas.openxmlformats.org/officeDocument/2006/customXml" ds:itemID="{7EBD7328-87CC-4A6C-BCD3-9389F2FF4D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1d012b-9e77-40f9-a00f-7322b306d3fa"/>
    <ds:schemaRef ds:uri="9bfc292e-df10-4f59-89cd-5bc8446050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3820</TotalTime>
  <Words>580</Words>
  <Application>Microsoft Macintosh PowerPoint</Application>
  <PresentationFormat>Widescreen</PresentationFormat>
  <Paragraphs>102</Paragraphs>
  <Slides>10</Slides>
  <Notes>8</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10</vt:i4>
      </vt:variant>
    </vt:vector>
  </HeadingPairs>
  <TitlesOfParts>
    <vt:vector size="15" baseType="lpstr">
      <vt:lpstr>Arial</vt:lpstr>
      <vt:lpstr>Calibri</vt:lpstr>
      <vt:lpstr>Blue</vt:lpstr>
      <vt:lpstr>Green</vt:lpstr>
      <vt:lpstr>Grey</vt:lpstr>
      <vt:lpstr>PowerPoint Presentation</vt:lpstr>
      <vt:lpstr>Learning outcomes</vt:lpstr>
      <vt:lpstr>What do you know about electricity already?</vt:lpstr>
      <vt:lpstr>Will the circuit work?</vt:lpstr>
      <vt:lpstr>Opening and closing a circuit</vt:lpstr>
      <vt:lpstr>Make your own switch</vt:lpstr>
      <vt:lpstr>My electrical design</vt:lpstr>
      <vt:lpstr>Think about…</vt:lpstr>
      <vt:lpstr>Evaluation</vt:lpstr>
      <vt:lpstr>What do you know about electricity?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Flanagan, Ged</dc:creator>
  <cp:lastModifiedBy>Nicola Cockerell</cp:lastModifiedBy>
  <cp:revision>287</cp:revision>
  <dcterms:created xsi:type="dcterms:W3CDTF">2016-07-07T12:23:09Z</dcterms:created>
  <dcterms:modified xsi:type="dcterms:W3CDTF">2021-03-23T15:53:59Z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0x0101000E4A238D1112584BAFC76B3564BEE317</vt:lpwstr>
  </property>
</Properties>
</file>