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70" r:id="rId4"/>
    <p:sldMasterId id="2147483850" r:id="rId5"/>
  </p:sldMasterIdLst>
  <p:notesMasterIdLst>
    <p:notesMasterId r:id="rId19"/>
  </p:notesMasterIdLst>
  <p:handoutMasterIdLst>
    <p:handoutMasterId r:id="rId20"/>
  </p:handoutMasterIdLst>
  <p:sldIdLst>
    <p:sldId id="410" r:id="rId6"/>
    <p:sldId id="2147375395" r:id="rId7"/>
    <p:sldId id="2147375396" r:id="rId8"/>
    <p:sldId id="2147375398" r:id="rId9"/>
    <p:sldId id="2147375404" r:id="rId10"/>
    <p:sldId id="2147375405" r:id="rId11"/>
    <p:sldId id="2147375328" r:id="rId12"/>
    <p:sldId id="2147375403" r:id="rId13"/>
    <p:sldId id="2147375406" r:id="rId14"/>
    <p:sldId id="2147375407" r:id="rId15"/>
    <p:sldId id="2147375402" r:id="rId16"/>
    <p:sldId id="2147375400" r:id="rId17"/>
    <p:sldId id="2147375401" r:id="rId18"/>
  </p:sldIdLst>
  <p:sldSz cx="12192000" cy="6858000"/>
  <p:notesSz cx="6858000" cy="9144000"/>
  <p:embeddedFontLst>
    <p:embeddedFont>
      <p:font typeface="IberPangea Text" panose="020B0504000000000000" pitchFamily="34" charset="0"/>
      <p:regular r:id="rId21"/>
      <p:bold r:id="rId22"/>
      <p:italic r:id="rId23"/>
      <p:boldItalic r:id="rId24"/>
    </p:embeddedFont>
    <p:embeddedFont>
      <p:font typeface="IberPangea Text Light" panose="020B0404000000000000" pitchFamily="34" charset="0"/>
      <p:regular r:id="rId25"/>
      <p:italic r:id="rId26"/>
    </p:embeddedFont>
  </p:embeddedFontLst>
  <p:defaultTex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228586" algn="l" rtl="0" eaLnBrk="0" fontAlgn="base" hangingPunct="0">
      <a:spcBef>
        <a:spcPct val="0"/>
      </a:spcBef>
      <a:spcAft>
        <a:spcPct val="0"/>
      </a:spcAft>
      <a:defRPr kern="1200">
        <a:solidFill>
          <a:schemeClr val="tx1"/>
        </a:solidFill>
        <a:latin typeface="Arial" pitchFamily="2" charset="77"/>
        <a:ea typeface="+mn-ea"/>
        <a:cs typeface="+mn-cs"/>
      </a:defRPr>
    </a:lvl2pPr>
    <a:lvl3pPr marL="457172" algn="l" rtl="0" eaLnBrk="0" fontAlgn="base" hangingPunct="0">
      <a:spcBef>
        <a:spcPct val="0"/>
      </a:spcBef>
      <a:spcAft>
        <a:spcPct val="0"/>
      </a:spcAft>
      <a:defRPr kern="1200">
        <a:solidFill>
          <a:schemeClr val="tx1"/>
        </a:solidFill>
        <a:latin typeface="Arial" pitchFamily="2" charset="77"/>
        <a:ea typeface="+mn-ea"/>
        <a:cs typeface="+mn-cs"/>
      </a:defRPr>
    </a:lvl3pPr>
    <a:lvl4pPr marL="685757" algn="l" rtl="0" eaLnBrk="0" fontAlgn="base" hangingPunct="0">
      <a:spcBef>
        <a:spcPct val="0"/>
      </a:spcBef>
      <a:spcAft>
        <a:spcPct val="0"/>
      </a:spcAft>
      <a:defRPr kern="1200">
        <a:solidFill>
          <a:schemeClr val="tx1"/>
        </a:solidFill>
        <a:latin typeface="Arial" pitchFamily="2" charset="77"/>
        <a:ea typeface="+mn-ea"/>
        <a:cs typeface="+mn-cs"/>
      </a:defRPr>
    </a:lvl4pPr>
    <a:lvl5pPr marL="914343" algn="l" rtl="0" eaLnBrk="0" fontAlgn="base" hangingPunct="0">
      <a:spcBef>
        <a:spcPct val="0"/>
      </a:spcBef>
      <a:spcAft>
        <a:spcPct val="0"/>
      </a:spcAft>
      <a:defRPr kern="1200">
        <a:solidFill>
          <a:schemeClr val="tx1"/>
        </a:solidFill>
        <a:latin typeface="Arial" pitchFamily="2" charset="77"/>
        <a:ea typeface="+mn-ea"/>
        <a:cs typeface="+mn-cs"/>
      </a:defRPr>
    </a:lvl5pPr>
    <a:lvl6pPr marL="1142929" algn="l" defTabSz="457172" rtl="0" eaLnBrk="1" latinLnBrk="0" hangingPunct="1">
      <a:defRPr kern="1200">
        <a:solidFill>
          <a:schemeClr val="tx1"/>
        </a:solidFill>
        <a:latin typeface="Arial" pitchFamily="2" charset="77"/>
        <a:ea typeface="+mn-ea"/>
        <a:cs typeface="+mn-cs"/>
      </a:defRPr>
    </a:lvl6pPr>
    <a:lvl7pPr marL="1371515" algn="l" defTabSz="457172" rtl="0" eaLnBrk="1" latinLnBrk="0" hangingPunct="1">
      <a:defRPr kern="1200">
        <a:solidFill>
          <a:schemeClr val="tx1"/>
        </a:solidFill>
        <a:latin typeface="Arial" pitchFamily="2" charset="77"/>
        <a:ea typeface="+mn-ea"/>
        <a:cs typeface="+mn-cs"/>
      </a:defRPr>
    </a:lvl7pPr>
    <a:lvl8pPr marL="1600100" algn="l" defTabSz="457172" rtl="0" eaLnBrk="1" latinLnBrk="0" hangingPunct="1">
      <a:defRPr kern="1200">
        <a:solidFill>
          <a:schemeClr val="tx1"/>
        </a:solidFill>
        <a:latin typeface="Arial" pitchFamily="2" charset="77"/>
        <a:ea typeface="+mn-ea"/>
        <a:cs typeface="+mn-cs"/>
      </a:defRPr>
    </a:lvl8pPr>
    <a:lvl9pPr marL="1828686" algn="l" defTabSz="457172" rtl="0" eaLnBrk="1" latinLnBrk="0" hangingPunct="1">
      <a:defRPr kern="1200">
        <a:solidFill>
          <a:schemeClr val="tx1"/>
        </a:solidFill>
        <a:latin typeface="Arial" pitchFamily="2" charset="77"/>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002918-3D6E-7559-B844-AF4CB809F6AE}" name="Paterson, Geraldine" initials="PG" userId="S::geraldine.paterson@enwl.co.uk::185bb0cb-cda5-4e04-9133-d995fb7736c6" providerId="AD"/>
  <p188:author id="{5C98A28C-15BD-3BB5-C617-71D8DDA5A89D}" name="Howard, Andrew" initials="AH" userId="S::Andrew.Howard@enwl.co.uk::e57f8e30-529c-4da0-b7e6-3c34faccc0e9" providerId="AD"/>
  <p188:author id="{D230B4D9-02F7-A87F-0621-06BCF04DA902}" name="Ingham, Ben" initials="IB" userId="S::ben.ingham@enwl.co.uk::3ac6a6a6-c650-48d2-a467-ee7ef233f729" providerId="AD"/>
  <p188:author id="{5B9A8CF5-BC38-E751-09AC-711DD2123EAB}" name="Sarda Lino, Sara" initials="SLS" userId="S::ssarda@iberdrola.es::628821d0-a4f1-4cec-bac1-c42dfee3e8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33"/>
    <a:srgbClr val="FFCD52"/>
    <a:srgbClr val="A2BCB1"/>
    <a:srgbClr val="E3850D"/>
    <a:srgbClr val="FF9C1A"/>
    <a:srgbClr val="0DA9FF"/>
    <a:srgbClr val="008C39"/>
    <a:srgbClr val="000000"/>
    <a:srgbClr val="00A443"/>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3165" autoAdjust="0"/>
  </p:normalViewPr>
  <p:slideViewPr>
    <p:cSldViewPr snapToGrid="0" showGuides="1">
      <p:cViewPr varScale="1">
        <p:scale>
          <a:sx n="100" d="100"/>
          <a:sy n="100" d="100"/>
        </p:scale>
        <p:origin x="624" y="90"/>
      </p:cViewPr>
      <p:guideLst/>
    </p:cSldViewPr>
  </p:slideViewPr>
  <p:outlineViewPr>
    <p:cViewPr>
      <p:scale>
        <a:sx n="33" d="100"/>
        <a:sy n="33" d="100"/>
      </p:scale>
      <p:origin x="0" y="-1808"/>
    </p:cViewPr>
  </p:outlineViewPr>
  <p:notesTextViewPr>
    <p:cViewPr>
      <p:scale>
        <a:sx n="3" d="2"/>
        <a:sy n="3" d="2"/>
      </p:scale>
      <p:origin x="0" y="0"/>
    </p:cViewPr>
  </p:notesTextViewPr>
  <p:sorterViewPr>
    <p:cViewPr>
      <p:scale>
        <a:sx n="200" d="100"/>
        <a:sy n="200" d="100"/>
      </p:scale>
      <p:origin x="0" y="0"/>
    </p:cViewPr>
  </p:sorterViewPr>
  <p:notesViewPr>
    <p:cSldViewPr snapToGrid="0" showGuides="1">
      <p:cViewPr varScale="1">
        <p:scale>
          <a:sx n="118" d="100"/>
          <a:sy n="118" d="100"/>
        </p:scale>
        <p:origin x="4648"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notesMaster" Target="notesMasters/notesMaster1.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C43DA892-307A-E347-9194-62A21C6757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latin typeface="IberPangea Text Light" panose="020B0404000000000000" pitchFamily="34" charset="0"/>
            </a:endParaRPr>
          </a:p>
        </p:txBody>
      </p:sp>
      <p:sp>
        <p:nvSpPr>
          <p:cNvPr id="3" name="Marcador de fecha 2">
            <a:extLst>
              <a:ext uri="{FF2B5EF4-FFF2-40B4-BE49-F238E27FC236}">
                <a16:creationId xmlns:a16="http://schemas.microsoft.com/office/drawing/2014/main" id="{3B6F4688-6EE6-7843-A300-B1DE28926F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A8FB47-5564-9243-9272-51DAF8FFEF94}" type="datetimeFigureOut">
              <a:rPr lang="es-ES" smtClean="0">
                <a:latin typeface="IberPangea Text Light" panose="020B0404000000000000" pitchFamily="34" charset="0"/>
              </a:rPr>
              <a:t>15/10/2025</a:t>
            </a:fld>
            <a:endParaRPr lang="es-ES" dirty="0">
              <a:latin typeface="IberPangea Text Light" panose="020B0404000000000000" pitchFamily="34" charset="0"/>
            </a:endParaRPr>
          </a:p>
        </p:txBody>
      </p:sp>
      <p:sp>
        <p:nvSpPr>
          <p:cNvPr id="4" name="Marcador de pie de página 3">
            <a:extLst>
              <a:ext uri="{FF2B5EF4-FFF2-40B4-BE49-F238E27FC236}">
                <a16:creationId xmlns:a16="http://schemas.microsoft.com/office/drawing/2014/main" id="{617CAA0D-37D0-6B4C-BAC3-1CFAB35E21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latin typeface="IberPangea Text Light" panose="020B0404000000000000" pitchFamily="34" charset="0"/>
            </a:endParaRPr>
          </a:p>
        </p:txBody>
      </p:sp>
      <p:sp>
        <p:nvSpPr>
          <p:cNvPr id="5" name="Marcador de número de diapositiva 4">
            <a:extLst>
              <a:ext uri="{FF2B5EF4-FFF2-40B4-BE49-F238E27FC236}">
                <a16:creationId xmlns:a16="http://schemas.microsoft.com/office/drawing/2014/main" id="{16FC91A7-283B-DC4A-89F0-A4228DEC41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8D3102-2B43-BB40-9596-9DED75F4FA13}" type="slidenum">
              <a:rPr lang="es-ES" smtClean="0">
                <a:latin typeface="IberPangea Text Light" panose="020B0404000000000000" pitchFamily="34" charset="0"/>
              </a:rPr>
              <a:t>‹#›</a:t>
            </a:fld>
            <a:endParaRPr lang="es-ES" dirty="0">
              <a:latin typeface="IberPangea Text Light" panose="020B0404000000000000" pitchFamily="34" charset="0"/>
            </a:endParaRPr>
          </a:p>
        </p:txBody>
      </p:sp>
    </p:spTree>
    <p:extLst>
      <p:ext uri="{BB962C8B-B14F-4D97-AF65-F5344CB8AC3E}">
        <p14:creationId xmlns:p14="http://schemas.microsoft.com/office/powerpoint/2010/main" val="423619174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B01C405C-4B83-CA4F-B731-38CA9DC20A0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1" i="0">
                <a:latin typeface="IberPangea Text" panose="020B0404000000000000" pitchFamily="34" charset="0"/>
              </a:defRPr>
            </a:lvl1pPr>
          </a:lstStyle>
          <a:p>
            <a:pPr>
              <a:defRPr/>
            </a:pPr>
            <a:endParaRPr lang="es-ES" dirty="0"/>
          </a:p>
        </p:txBody>
      </p:sp>
      <p:sp>
        <p:nvSpPr>
          <p:cNvPr id="3" name="Marcador de fecha 2">
            <a:extLst>
              <a:ext uri="{FF2B5EF4-FFF2-40B4-BE49-F238E27FC236}">
                <a16:creationId xmlns:a16="http://schemas.microsoft.com/office/drawing/2014/main" id="{DC787299-38DA-864E-A1D0-CA4FF0FA3D3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1" i="0">
                <a:latin typeface="IberPangea Text" panose="020B0404000000000000" pitchFamily="34" charset="0"/>
              </a:defRPr>
            </a:lvl1pPr>
          </a:lstStyle>
          <a:p>
            <a:pPr>
              <a:defRPr/>
            </a:pPr>
            <a:fld id="{65570E49-5083-DF4E-8F85-59825E114241}" type="datetimeFigureOut">
              <a:rPr lang="es-ES" smtClean="0"/>
              <a:pPr>
                <a:defRPr/>
              </a:pPr>
              <a:t>15/10/2025</a:t>
            </a:fld>
            <a:endParaRPr lang="es-ES" dirty="0"/>
          </a:p>
        </p:txBody>
      </p:sp>
      <p:sp>
        <p:nvSpPr>
          <p:cNvPr id="4" name="Marcador de imagen de diapositiva 3">
            <a:extLst>
              <a:ext uri="{FF2B5EF4-FFF2-40B4-BE49-F238E27FC236}">
                <a16:creationId xmlns:a16="http://schemas.microsoft.com/office/drawing/2014/main" id="{344FF829-E961-1B48-978F-49185604FB6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ES" noProof="0" dirty="0"/>
          </a:p>
        </p:txBody>
      </p:sp>
      <p:sp>
        <p:nvSpPr>
          <p:cNvPr id="5" name="Marcador de notas 4">
            <a:extLst>
              <a:ext uri="{FF2B5EF4-FFF2-40B4-BE49-F238E27FC236}">
                <a16:creationId xmlns:a16="http://schemas.microsoft.com/office/drawing/2014/main" id="{48722998-6FE0-6246-BF73-9D7A3F32F3F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dirty="0"/>
              <a:t>Haga clic para modificar los estilos de texto del patrón</a:t>
            </a:r>
          </a:p>
          <a:p>
            <a:pPr lvl="1"/>
            <a:r>
              <a:rPr lang="es-ES" noProof="0" dirty="0"/>
              <a:t>Segundo nivel</a:t>
            </a:r>
          </a:p>
          <a:p>
            <a:pPr lvl="2"/>
            <a:r>
              <a:rPr lang="es-ES" noProof="0" dirty="0"/>
              <a:t>Tercer nivel</a:t>
            </a:r>
          </a:p>
          <a:p>
            <a:pPr lvl="3"/>
            <a:r>
              <a:rPr lang="es-ES" noProof="0" dirty="0"/>
              <a:t>Cuarto nivel</a:t>
            </a:r>
          </a:p>
          <a:p>
            <a:pPr lvl="4"/>
            <a:r>
              <a:rPr lang="es-ES" noProof="0" dirty="0"/>
              <a:t>Quinto nivel</a:t>
            </a:r>
          </a:p>
        </p:txBody>
      </p:sp>
      <p:sp>
        <p:nvSpPr>
          <p:cNvPr id="6" name="Marcador de pie de página 5">
            <a:extLst>
              <a:ext uri="{FF2B5EF4-FFF2-40B4-BE49-F238E27FC236}">
                <a16:creationId xmlns:a16="http://schemas.microsoft.com/office/drawing/2014/main" id="{72B4590A-E43D-6B4C-BD6E-E6D5EFEAD3B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1" i="0">
                <a:latin typeface="IberPangea Text" panose="020B0404000000000000" pitchFamily="34" charset="0"/>
              </a:defRPr>
            </a:lvl1pPr>
          </a:lstStyle>
          <a:p>
            <a:pPr>
              <a:defRPr/>
            </a:pPr>
            <a:endParaRPr lang="es-ES" dirty="0"/>
          </a:p>
        </p:txBody>
      </p:sp>
      <p:sp>
        <p:nvSpPr>
          <p:cNvPr id="7" name="Marcador de número de diapositiva 6">
            <a:extLst>
              <a:ext uri="{FF2B5EF4-FFF2-40B4-BE49-F238E27FC236}">
                <a16:creationId xmlns:a16="http://schemas.microsoft.com/office/drawing/2014/main" id="{664E76EC-B62D-BB46-9FF8-0861CF883C6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1" i="0">
                <a:latin typeface="IberPangea Text" panose="020B0404000000000000" pitchFamily="34" charset="0"/>
              </a:defRPr>
            </a:lvl1pPr>
          </a:lstStyle>
          <a:p>
            <a:pPr>
              <a:defRPr/>
            </a:pPr>
            <a:fld id="{F1CA40EA-03DA-B94C-9A0E-A28DB663F067}" type="slidenum">
              <a:rPr lang="es-ES" smtClean="0"/>
              <a:pPr>
                <a:defRPr/>
              </a:pPr>
              <a:t>‹#›</a:t>
            </a:fld>
            <a:endParaRPr lang="es-E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600" b="0" i="0" kern="1200">
        <a:solidFill>
          <a:schemeClr val="tx1"/>
        </a:solidFill>
        <a:latin typeface="IberPangea Text" panose="020B0504000000000000" pitchFamily="34" charset="0"/>
        <a:ea typeface="+mn-ea"/>
        <a:cs typeface="+mn-cs"/>
      </a:defRPr>
    </a:lvl1pPr>
    <a:lvl2pPr marL="228586" algn="l" rtl="0" eaLnBrk="0" fontAlgn="base" hangingPunct="0">
      <a:spcBef>
        <a:spcPct val="30000"/>
      </a:spcBef>
      <a:spcAft>
        <a:spcPct val="0"/>
      </a:spcAft>
      <a:defRPr sz="600" b="0" i="0" kern="1200">
        <a:solidFill>
          <a:schemeClr val="tx1"/>
        </a:solidFill>
        <a:latin typeface="IberPangea Text" panose="020B0504000000000000" pitchFamily="34" charset="0"/>
        <a:ea typeface="+mn-ea"/>
        <a:cs typeface="+mn-cs"/>
      </a:defRPr>
    </a:lvl2pPr>
    <a:lvl3pPr marL="457172" algn="l" rtl="0" eaLnBrk="0" fontAlgn="base" hangingPunct="0">
      <a:spcBef>
        <a:spcPct val="30000"/>
      </a:spcBef>
      <a:spcAft>
        <a:spcPct val="0"/>
      </a:spcAft>
      <a:defRPr sz="600" b="0" i="0" kern="1200">
        <a:solidFill>
          <a:schemeClr val="tx1"/>
        </a:solidFill>
        <a:latin typeface="IberPangea Text" panose="020B0504000000000000" pitchFamily="34" charset="0"/>
        <a:ea typeface="+mn-ea"/>
        <a:cs typeface="+mn-cs"/>
      </a:defRPr>
    </a:lvl3pPr>
    <a:lvl4pPr marL="685757" algn="l" rtl="0" eaLnBrk="0" fontAlgn="base" hangingPunct="0">
      <a:spcBef>
        <a:spcPct val="30000"/>
      </a:spcBef>
      <a:spcAft>
        <a:spcPct val="0"/>
      </a:spcAft>
      <a:defRPr sz="600" b="0" i="0" kern="1200">
        <a:solidFill>
          <a:schemeClr val="tx1"/>
        </a:solidFill>
        <a:latin typeface="IberPangea Text" panose="020B0504000000000000" pitchFamily="34" charset="0"/>
        <a:ea typeface="+mn-ea"/>
        <a:cs typeface="+mn-cs"/>
      </a:defRPr>
    </a:lvl4pPr>
    <a:lvl5pPr marL="914343" algn="l" rtl="0" eaLnBrk="0" fontAlgn="base" hangingPunct="0">
      <a:spcBef>
        <a:spcPct val="30000"/>
      </a:spcBef>
      <a:spcAft>
        <a:spcPct val="0"/>
      </a:spcAft>
      <a:defRPr sz="600" b="0" i="0" kern="1200">
        <a:solidFill>
          <a:schemeClr val="tx1"/>
        </a:solidFill>
        <a:latin typeface="IberPangea Text" panose="020B0504000000000000" pitchFamily="34" charset="0"/>
        <a:ea typeface="+mn-ea"/>
        <a:cs typeface="+mn-cs"/>
      </a:defRPr>
    </a:lvl5pPr>
    <a:lvl6pPr marL="1142929" algn="l" defTabSz="457172" rtl="0" eaLnBrk="1" latinLnBrk="0" hangingPunct="1">
      <a:defRPr sz="600" kern="1200">
        <a:solidFill>
          <a:schemeClr val="tx1"/>
        </a:solidFill>
        <a:latin typeface="+mn-lt"/>
        <a:ea typeface="+mn-ea"/>
        <a:cs typeface="+mn-cs"/>
      </a:defRPr>
    </a:lvl6pPr>
    <a:lvl7pPr marL="1371515" algn="l" defTabSz="457172" rtl="0" eaLnBrk="1" latinLnBrk="0" hangingPunct="1">
      <a:defRPr sz="600" kern="1200">
        <a:solidFill>
          <a:schemeClr val="tx1"/>
        </a:solidFill>
        <a:latin typeface="+mn-lt"/>
        <a:ea typeface="+mn-ea"/>
        <a:cs typeface="+mn-cs"/>
      </a:defRPr>
    </a:lvl7pPr>
    <a:lvl8pPr marL="1600100" algn="l" defTabSz="457172" rtl="0" eaLnBrk="1" latinLnBrk="0" hangingPunct="1">
      <a:defRPr sz="600" kern="1200">
        <a:solidFill>
          <a:schemeClr val="tx1"/>
        </a:solidFill>
        <a:latin typeface="+mn-lt"/>
        <a:ea typeface="+mn-ea"/>
        <a:cs typeface="+mn-cs"/>
      </a:defRPr>
    </a:lvl8pPr>
    <a:lvl9pPr marL="1828686" algn="l" defTabSz="457172" rtl="0" eaLnBrk="1" latinLnBrk="0" hangingPunct="1">
      <a:defRPr sz="6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Update cover</a:t>
            </a:r>
          </a:p>
        </p:txBody>
      </p:sp>
      <p:sp>
        <p:nvSpPr>
          <p:cNvPr id="4" name="Marcador de número de diapositiva 3"/>
          <p:cNvSpPr>
            <a:spLocks noGrp="1"/>
          </p:cNvSpPr>
          <p:nvPr>
            <p:ph type="sldNum" sz="quarter" idx="5"/>
          </p:nvPr>
        </p:nvSpPr>
        <p:spPr/>
        <p:txBody>
          <a:bodyPr/>
          <a:lstStyle/>
          <a:p>
            <a:pPr>
              <a:defRPr/>
            </a:pPr>
            <a:fld id="{F1CA40EA-03DA-B94C-9A0E-A28DB663F067}" type="slidenum">
              <a:rPr lang="es-ES" smtClean="0"/>
              <a:pPr>
                <a:defRPr/>
              </a:pPr>
              <a:t>1</a:t>
            </a:fld>
            <a:endParaRPr lang="es-ES" dirty="0"/>
          </a:p>
        </p:txBody>
      </p:sp>
    </p:spTree>
    <p:extLst>
      <p:ext uri="{BB962C8B-B14F-4D97-AF65-F5344CB8AC3E}">
        <p14:creationId xmlns:p14="http://schemas.microsoft.com/office/powerpoint/2010/main" val="2957099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1CA40EA-03DA-B94C-9A0E-A28DB663F067}" type="slidenum">
              <a:rPr lang="es-ES" smtClean="0"/>
              <a:pPr>
                <a:defRPr/>
              </a:pPr>
              <a:t>2</a:t>
            </a:fld>
            <a:endParaRPr lang="es-ES" dirty="0"/>
          </a:p>
        </p:txBody>
      </p:sp>
    </p:spTree>
    <p:extLst>
      <p:ext uri="{BB962C8B-B14F-4D97-AF65-F5344CB8AC3E}">
        <p14:creationId xmlns:p14="http://schemas.microsoft.com/office/powerpoint/2010/main" val="2896142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15488-751A-A311-9227-17973493AEB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39D7655-E76A-1632-42FD-81076C1856B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E33AA4C-434E-F3C3-F341-C498D94B66CC}"/>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E1136442-75C1-D62B-DE78-36E40A614155}"/>
              </a:ext>
            </a:extLst>
          </p:cNvPr>
          <p:cNvSpPr>
            <a:spLocks noGrp="1"/>
          </p:cNvSpPr>
          <p:nvPr>
            <p:ph type="sldNum" sz="quarter" idx="5"/>
          </p:nvPr>
        </p:nvSpPr>
        <p:spPr/>
        <p:txBody>
          <a:bodyPr/>
          <a:lstStyle/>
          <a:p>
            <a:pPr>
              <a:defRPr/>
            </a:pPr>
            <a:fld id="{F1CA40EA-03DA-B94C-9A0E-A28DB663F067}" type="slidenum">
              <a:rPr lang="es-ES" smtClean="0"/>
              <a:pPr>
                <a:defRPr/>
              </a:pPr>
              <a:t>4</a:t>
            </a:fld>
            <a:endParaRPr lang="es-ES" dirty="0"/>
          </a:p>
        </p:txBody>
      </p:sp>
    </p:spTree>
    <p:extLst>
      <p:ext uri="{BB962C8B-B14F-4D97-AF65-F5344CB8AC3E}">
        <p14:creationId xmlns:p14="http://schemas.microsoft.com/office/powerpoint/2010/main" val="3335112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F1CA40EA-03DA-B94C-9A0E-A28DB663F067}" type="slidenum">
              <a:rPr lang="es-ES" smtClean="0"/>
              <a:pPr>
                <a:defRPr/>
              </a:pPr>
              <a:t>7</a:t>
            </a:fld>
            <a:endParaRPr lang="es-ES" dirty="0"/>
          </a:p>
        </p:txBody>
      </p:sp>
    </p:spTree>
    <p:extLst>
      <p:ext uri="{BB962C8B-B14F-4D97-AF65-F5344CB8AC3E}">
        <p14:creationId xmlns:p14="http://schemas.microsoft.com/office/powerpoint/2010/main" val="3424098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E29C5-B367-04A9-E51F-C8655F5C083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5EA7FD3-1807-C55A-84E5-740479E39D0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9BB7462-7769-0B8B-1173-F7D2590578F8}"/>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8F069584-452D-8C3F-7E2D-B8152CE9EC17}"/>
              </a:ext>
            </a:extLst>
          </p:cNvPr>
          <p:cNvSpPr>
            <a:spLocks noGrp="1"/>
          </p:cNvSpPr>
          <p:nvPr>
            <p:ph type="sldNum" sz="quarter" idx="5"/>
          </p:nvPr>
        </p:nvSpPr>
        <p:spPr/>
        <p:txBody>
          <a:bodyPr/>
          <a:lstStyle/>
          <a:p>
            <a:pPr>
              <a:defRPr/>
            </a:pPr>
            <a:fld id="{F1CA40EA-03DA-B94C-9A0E-A28DB663F067}" type="slidenum">
              <a:rPr lang="es-ES" smtClean="0"/>
              <a:pPr>
                <a:defRPr/>
              </a:pPr>
              <a:t>8</a:t>
            </a:fld>
            <a:endParaRPr lang="es-ES" dirty="0"/>
          </a:p>
        </p:txBody>
      </p:sp>
    </p:spTree>
    <p:extLst>
      <p:ext uri="{BB962C8B-B14F-4D97-AF65-F5344CB8AC3E}">
        <p14:creationId xmlns:p14="http://schemas.microsoft.com/office/powerpoint/2010/main" val="2051603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309E2-2CCC-D970-C34D-E94DA68A7CF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689C706-DD67-7047-3EAE-BAE96AE39E5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29E44A3-1633-3BAB-31FC-2736F2ECE466}"/>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F3A9C378-9FEB-65ED-F73A-BE7089D8D9FF}"/>
              </a:ext>
            </a:extLst>
          </p:cNvPr>
          <p:cNvSpPr>
            <a:spLocks noGrp="1"/>
          </p:cNvSpPr>
          <p:nvPr>
            <p:ph type="sldNum" sz="quarter" idx="5"/>
          </p:nvPr>
        </p:nvSpPr>
        <p:spPr/>
        <p:txBody>
          <a:bodyPr/>
          <a:lstStyle/>
          <a:p>
            <a:pPr>
              <a:defRPr/>
            </a:pPr>
            <a:fld id="{F1CA40EA-03DA-B94C-9A0E-A28DB663F067}" type="slidenum">
              <a:rPr lang="es-ES" smtClean="0"/>
              <a:pPr>
                <a:defRPr/>
              </a:pPr>
              <a:t>9</a:t>
            </a:fld>
            <a:endParaRPr lang="es-ES" dirty="0"/>
          </a:p>
        </p:txBody>
      </p:sp>
    </p:spTree>
    <p:extLst>
      <p:ext uri="{BB962C8B-B14F-4D97-AF65-F5344CB8AC3E}">
        <p14:creationId xmlns:p14="http://schemas.microsoft.com/office/powerpoint/2010/main" val="1015900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F0A7D-F70E-267E-A79E-12F04AFC7B7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F1F8B24-0077-75A9-BDEA-DBC9874CC60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3B7DDE7-C2B8-B841-DF75-78A482CF003F}"/>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DD2765C9-ACE5-F5D7-2B66-AEF72217E636}"/>
              </a:ext>
            </a:extLst>
          </p:cNvPr>
          <p:cNvSpPr>
            <a:spLocks noGrp="1"/>
          </p:cNvSpPr>
          <p:nvPr>
            <p:ph type="sldNum" sz="quarter" idx="5"/>
          </p:nvPr>
        </p:nvSpPr>
        <p:spPr/>
        <p:txBody>
          <a:bodyPr/>
          <a:lstStyle/>
          <a:p>
            <a:pPr>
              <a:defRPr/>
            </a:pPr>
            <a:fld id="{F1CA40EA-03DA-B94C-9A0E-A28DB663F067}" type="slidenum">
              <a:rPr lang="es-ES" smtClean="0"/>
              <a:pPr>
                <a:defRPr/>
              </a:pPr>
              <a:t>10</a:t>
            </a:fld>
            <a:endParaRPr lang="es-ES" dirty="0"/>
          </a:p>
        </p:txBody>
      </p:sp>
    </p:spTree>
    <p:extLst>
      <p:ext uri="{BB962C8B-B14F-4D97-AF65-F5344CB8AC3E}">
        <p14:creationId xmlns:p14="http://schemas.microsoft.com/office/powerpoint/2010/main" val="22055729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Ref idx="1001">
        <a:schemeClr val="bg1"/>
      </p:bgRef>
    </p:bg>
    <p:spTree>
      <p:nvGrpSpPr>
        <p:cNvPr id="1" name=""/>
        <p:cNvGrpSpPr/>
        <p:nvPr/>
      </p:nvGrpSpPr>
      <p:grpSpPr>
        <a:xfrm>
          <a:off x="0" y="0"/>
          <a:ext cx="0" cy="0"/>
          <a:chOff x="0" y="0"/>
          <a:chExt cx="0" cy="0"/>
        </a:xfrm>
      </p:grpSpPr>
      <p:sp>
        <p:nvSpPr>
          <p:cNvPr id="4" name="Marcador de texto 12">
            <a:extLst>
              <a:ext uri="{FF2B5EF4-FFF2-40B4-BE49-F238E27FC236}">
                <a16:creationId xmlns:a16="http://schemas.microsoft.com/office/drawing/2014/main" id="{02C6E78E-94C2-B86A-43B0-C98F58009059}"/>
              </a:ext>
            </a:extLst>
          </p:cNvPr>
          <p:cNvSpPr>
            <a:spLocks noGrp="1"/>
          </p:cNvSpPr>
          <p:nvPr>
            <p:ph type="body" sz="quarter" idx="10" hasCustomPrompt="1"/>
          </p:nvPr>
        </p:nvSpPr>
        <p:spPr>
          <a:xfrm>
            <a:off x="3719512" y="1527134"/>
            <a:ext cx="8066088" cy="443328"/>
          </a:xfrm>
          <a:prstGeom prst="rect">
            <a:avLst/>
          </a:prstGeom>
        </p:spPr>
        <p:txBody>
          <a:bodyPr lIns="0" anchor="b" anchorCtr="0"/>
          <a:lstStyle>
            <a:lvl1pPr marL="0" indent="0">
              <a:lnSpc>
                <a:spcPct val="100000"/>
              </a:lnSpc>
              <a:spcBef>
                <a:spcPts val="0"/>
              </a:spcBef>
              <a:buNone/>
              <a:defRPr sz="2000" b="0" i="0">
                <a:solidFill>
                  <a:schemeClr val="tx1">
                    <a:lumMod val="60000"/>
                    <a:lumOff val="40000"/>
                  </a:schemeClr>
                </a:solidFill>
                <a:latin typeface="+mn-lt"/>
                <a:ea typeface="IberPangea Text Light" panose="020B0404000000000000" pitchFamily="34" charset="0"/>
                <a:cs typeface="IberPangea Text Light" panose="020B0404000000000000" pitchFamily="34" charset="0"/>
              </a:defRPr>
            </a:lvl1pPr>
            <a:lvl2pPr marL="454212"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2pPr>
            <a:lvl3pPr marL="908423"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3pPr>
            <a:lvl4pPr marL="1362636"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4pPr>
            <a:lvl5pPr marL="1816846"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5pPr>
          </a:lstStyle>
          <a:p>
            <a:pPr lvl="0"/>
            <a:r>
              <a:rPr lang="es-ES" dirty="0"/>
              <a:t>Presentation subtitle</a:t>
            </a:r>
          </a:p>
        </p:txBody>
      </p:sp>
      <p:sp>
        <p:nvSpPr>
          <p:cNvPr id="2" name="Título 14">
            <a:extLst>
              <a:ext uri="{FF2B5EF4-FFF2-40B4-BE49-F238E27FC236}">
                <a16:creationId xmlns:a16="http://schemas.microsoft.com/office/drawing/2014/main" id="{EE43D0D4-53D9-E48B-97B4-161635A2CFA7}"/>
              </a:ext>
            </a:extLst>
          </p:cNvPr>
          <p:cNvSpPr>
            <a:spLocks noGrp="1"/>
          </p:cNvSpPr>
          <p:nvPr>
            <p:ph type="title" hasCustomPrompt="1"/>
          </p:nvPr>
        </p:nvSpPr>
        <p:spPr>
          <a:xfrm>
            <a:off x="3719513" y="2730572"/>
            <a:ext cx="8066087" cy="909841"/>
          </a:xfrm>
          <a:prstGeom prst="rect">
            <a:avLst/>
          </a:prstGeom>
        </p:spPr>
        <p:txBody>
          <a:bodyPr lIns="0" anchor="t">
            <a:noAutofit/>
          </a:bodyPr>
          <a:lstStyle>
            <a:lvl1pPr>
              <a:lnSpc>
                <a:spcPct val="80000"/>
              </a:lnSpc>
              <a:defRPr sz="4400" b="1" i="0" spc="-150">
                <a:solidFill>
                  <a:schemeClr val="accent1"/>
                </a:solidFill>
                <a:latin typeface="+mj-lt"/>
                <a:ea typeface="IberPangea Text" panose="020B0404000000000000" pitchFamily="34" charset="0"/>
                <a:cs typeface="IberPangea Text" panose="020B0404000000000000" pitchFamily="34" charset="0"/>
              </a:defRPr>
            </a:lvl1pPr>
          </a:lstStyle>
          <a:p>
            <a:r>
              <a:rPr lang="es-ES" dirty="0"/>
              <a:t>Presentation </a:t>
            </a:r>
            <a:r>
              <a:rPr lang="es-ES" dirty="0" err="1"/>
              <a:t>Title</a:t>
            </a:r>
            <a:endParaRPr lang="es-ES" dirty="0"/>
          </a:p>
        </p:txBody>
      </p:sp>
      <p:cxnSp>
        <p:nvCxnSpPr>
          <p:cNvPr id="22" name="Conector recto 17">
            <a:extLst>
              <a:ext uri="{FF2B5EF4-FFF2-40B4-BE49-F238E27FC236}">
                <a16:creationId xmlns:a16="http://schemas.microsoft.com/office/drawing/2014/main" id="{E6BFB2A2-D551-503C-6002-FDD2DD5E20A0}"/>
              </a:ext>
            </a:extLst>
          </p:cNvPr>
          <p:cNvCxnSpPr>
            <a:cxnSpLocks/>
          </p:cNvCxnSpPr>
          <p:nvPr userDrawn="1"/>
        </p:nvCxnSpPr>
        <p:spPr>
          <a:xfrm>
            <a:off x="395847" y="2312570"/>
            <a:ext cx="1138893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Gráfico 2">
            <a:extLst>
              <a:ext uri="{FF2B5EF4-FFF2-40B4-BE49-F238E27FC236}">
                <a16:creationId xmlns:a16="http://schemas.microsoft.com/office/drawing/2014/main" id="{C66A8F37-04EE-B3B0-30D1-CD961F1A4D7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5298" y="1549433"/>
            <a:ext cx="2386884" cy="592152"/>
          </a:xfrm>
          <a:prstGeom prst="rect">
            <a:avLst/>
          </a:prstGeom>
        </p:spPr>
      </p:pic>
    </p:spTree>
    <p:extLst>
      <p:ext uri="{BB962C8B-B14F-4D97-AF65-F5344CB8AC3E}">
        <p14:creationId xmlns:p14="http://schemas.microsoft.com/office/powerpoint/2010/main" val="30251141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 Green">
    <p:bg>
      <p:bgPr>
        <a:solidFill>
          <a:schemeClr val="accent1"/>
        </a:solidFill>
        <a:effectLst/>
      </p:bgPr>
    </p:bg>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E21009BD-FB2F-6CA5-1645-C1A359F585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62345" y="2874861"/>
            <a:ext cx="4467310" cy="1108277"/>
          </a:xfrm>
          <a:prstGeom prst="rect">
            <a:avLst/>
          </a:prstGeom>
        </p:spPr>
      </p:pic>
    </p:spTree>
    <p:extLst>
      <p:ext uri="{BB962C8B-B14F-4D97-AF65-F5344CB8AC3E}">
        <p14:creationId xmlns:p14="http://schemas.microsoft.com/office/powerpoint/2010/main" val="5895942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En blanco">
    <p:bg>
      <p:bgPr>
        <a:solidFill>
          <a:schemeClr val="accent1"/>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614C848-8922-A25B-1109-44ED20D6E31F}"/>
              </a:ext>
            </a:extLst>
          </p:cNvPr>
          <p:cNvSpPr txBox="1"/>
          <p:nvPr userDrawn="1"/>
        </p:nvSpPr>
        <p:spPr>
          <a:xfrm>
            <a:off x="561408" y="6493398"/>
            <a:ext cx="0" cy="0"/>
          </a:xfrm>
          <a:prstGeom prst="rect">
            <a:avLst/>
          </a:prstGeom>
          <a:noFill/>
        </p:spPr>
        <p:txBody>
          <a:bodyPr wrap="none" lIns="0" tIns="0" rIns="0" bIns="0" rtlCol="0">
            <a:noAutofit/>
          </a:bodyPr>
          <a:lstStyle/>
          <a:p>
            <a:pPr algn="l"/>
            <a:endParaRPr lang="en-GB" sz="1000" dirty="0" err="1">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sp>
        <p:nvSpPr>
          <p:cNvPr id="4" name="TextBox 3">
            <a:extLst>
              <a:ext uri="{FF2B5EF4-FFF2-40B4-BE49-F238E27FC236}">
                <a16:creationId xmlns:a16="http://schemas.microsoft.com/office/drawing/2014/main" id="{6A1844B3-DB52-C12F-FEE1-B24DD89FD74D}"/>
              </a:ext>
            </a:extLst>
          </p:cNvPr>
          <p:cNvSpPr txBox="1"/>
          <p:nvPr userDrawn="1"/>
        </p:nvSpPr>
        <p:spPr>
          <a:xfrm>
            <a:off x="11301518" y="6454776"/>
            <a:ext cx="484082" cy="208914"/>
          </a:xfrm>
          <a:prstGeom prst="rect">
            <a:avLst/>
          </a:prstGeom>
          <a:noFill/>
        </p:spPr>
        <p:txBody>
          <a:bodyPr wrap="square" lIns="0" tIns="0" rIns="0" bIns="0" rtlCol="0">
            <a:noAutofit/>
          </a:bodyPr>
          <a:lstStyle/>
          <a:p>
            <a:pPr algn="r"/>
            <a:fld id="{D5E78EB0-DDD2-2F40-8AB8-446A90E58D7D}" type="slidenum">
              <a:rPr lang="en-US" sz="900" smtClean="0">
                <a:solidFill>
                  <a:schemeClr val="bg1"/>
                </a:solidFill>
                <a:latin typeface="+mn-lt"/>
                <a:ea typeface="IberPangea Text Light" panose="020B0404000000000000" pitchFamily="34" charset="0"/>
                <a:cs typeface="IberPangea Text Light" panose="020B0404000000000000" pitchFamily="34" charset="0"/>
              </a:rPr>
              <a:pPr algn="r"/>
              <a:t>‹#›</a:t>
            </a:fld>
            <a:endParaRPr lang="en-US" sz="900" dirty="0">
              <a:solidFill>
                <a:schemeClr val="bg1"/>
              </a:solidFill>
              <a:latin typeface="+mn-lt"/>
              <a:ea typeface="IberPangea Text Light" panose="020B0404000000000000" pitchFamily="34" charset="0"/>
              <a:cs typeface="IberPangea Text Light" panose="020B0404000000000000" pitchFamily="34" charset="0"/>
            </a:endParaRPr>
          </a:p>
        </p:txBody>
      </p:sp>
      <p:pic>
        <p:nvPicPr>
          <p:cNvPr id="3" name="Gráfico 2">
            <a:extLst>
              <a:ext uri="{FF2B5EF4-FFF2-40B4-BE49-F238E27FC236}">
                <a16:creationId xmlns:a16="http://schemas.microsoft.com/office/drawing/2014/main" id="{F052D6F5-E4AD-99B2-0D40-231A11DE2F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2792" y="297773"/>
            <a:ext cx="1503685" cy="373043"/>
          </a:xfrm>
          <a:prstGeom prst="rect">
            <a:avLst/>
          </a:prstGeom>
        </p:spPr>
      </p:pic>
    </p:spTree>
    <p:extLst>
      <p:ext uri="{BB962C8B-B14F-4D97-AF65-F5344CB8AC3E}">
        <p14:creationId xmlns:p14="http://schemas.microsoft.com/office/powerpoint/2010/main" val="5637511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9CEEF4A-7598-08FC-4508-B7EB08BD0A5A}"/>
              </a:ext>
            </a:extLst>
          </p:cNvPr>
          <p:cNvSpPr>
            <a:spLocks noGrp="1"/>
          </p:cNvSpPr>
          <p:nvPr>
            <p:ph type="pic" sz="quarter" idx="13" hasCustomPrompt="1"/>
          </p:nvPr>
        </p:nvSpPr>
        <p:spPr>
          <a:xfrm>
            <a:off x="3719755" y="1138517"/>
            <a:ext cx="8065026" cy="5170803"/>
          </a:xfrm>
          <a:prstGeom prst="roundRect">
            <a:avLst>
              <a:gd name="adj" fmla="val 1974"/>
            </a:avLst>
          </a:prstGeom>
        </p:spPr>
        <p:txBody>
          <a:bodyPr/>
          <a:lstStyle>
            <a:lvl1pPr>
              <a:defRPr>
                <a:solidFill>
                  <a:schemeClr val="tx1">
                    <a:lumMod val="75000"/>
                    <a:lumOff val="25000"/>
                  </a:schemeClr>
                </a:solidFill>
              </a:defRPr>
            </a:lvl1pPr>
          </a:lstStyle>
          <a:p>
            <a:r>
              <a:rPr lang="en-US" dirty="0"/>
              <a:t>Click on the icon to add an image</a:t>
            </a:r>
          </a:p>
        </p:txBody>
      </p:sp>
      <p:sp>
        <p:nvSpPr>
          <p:cNvPr id="8" name="Text Placeholder 7">
            <a:extLst>
              <a:ext uri="{FF2B5EF4-FFF2-40B4-BE49-F238E27FC236}">
                <a16:creationId xmlns:a16="http://schemas.microsoft.com/office/drawing/2014/main" id="{76CDA7D8-C2DA-A45E-2DDF-74ED78083653}"/>
              </a:ext>
            </a:extLst>
          </p:cNvPr>
          <p:cNvSpPr>
            <a:spLocks noGrp="1"/>
          </p:cNvSpPr>
          <p:nvPr>
            <p:ph type="body" sz="quarter" idx="14" hasCustomPrompt="1"/>
          </p:nvPr>
        </p:nvSpPr>
        <p:spPr>
          <a:xfrm>
            <a:off x="406800" y="1137600"/>
            <a:ext cx="3006000" cy="5173200"/>
          </a:xfrm>
          <a:prstGeom prst="rect">
            <a:avLst/>
          </a:prstGeo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Placeholder 3">
            <a:extLst>
              <a:ext uri="{FF2B5EF4-FFF2-40B4-BE49-F238E27FC236}">
                <a16:creationId xmlns:a16="http://schemas.microsoft.com/office/drawing/2014/main" id="{D508B49B-F93C-775D-CF88-8770F5DD85ED}"/>
              </a:ext>
            </a:extLst>
          </p:cNvPr>
          <p:cNvSpPr>
            <a:spLocks noGrp="1"/>
          </p:cNvSpPr>
          <p:nvPr>
            <p:ph type="title"/>
          </p:nvPr>
        </p:nvSpPr>
        <p:spPr>
          <a:xfrm>
            <a:off x="406797" y="177981"/>
            <a:ext cx="9630780" cy="607923"/>
          </a:xfrm>
          <a:prstGeom prst="rect">
            <a:avLst/>
          </a:prstGeom>
        </p:spPr>
        <p:txBody>
          <a:bodyPr vert="horz" wrap="square" lIns="0" tIns="0" rIns="0" bIns="72000" rtlCol="0" anchor="ctr" anchorCtr="0">
            <a:normAutofit/>
          </a:bodyPr>
          <a:lstStyle/>
          <a:p>
            <a:r>
              <a:rPr lang="en-GB" dirty="0"/>
              <a:t>Click to edit Master title style</a:t>
            </a:r>
            <a:endParaRPr lang="en-US" dirty="0"/>
          </a:p>
        </p:txBody>
      </p:sp>
      <p:cxnSp>
        <p:nvCxnSpPr>
          <p:cNvPr id="3" name="Conector recto 17">
            <a:extLst>
              <a:ext uri="{FF2B5EF4-FFF2-40B4-BE49-F238E27FC236}">
                <a16:creationId xmlns:a16="http://schemas.microsoft.com/office/drawing/2014/main" id="{84151F7E-BC8A-1B03-13DA-FB238531E602}"/>
              </a:ext>
            </a:extLst>
          </p:cNvPr>
          <p:cNvCxnSpPr>
            <a:cxnSpLocks/>
          </p:cNvCxnSpPr>
          <p:nvPr userDrawn="1"/>
        </p:nvCxnSpPr>
        <p:spPr>
          <a:xfrm>
            <a:off x="405372" y="789690"/>
            <a:ext cx="113802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Gráfico 3">
            <a:extLst>
              <a:ext uri="{FF2B5EF4-FFF2-40B4-BE49-F238E27FC236}">
                <a16:creationId xmlns:a16="http://schemas.microsoft.com/office/drawing/2014/main" id="{C9D1670C-3BF9-505D-7020-FC8219FC0F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2792" y="297773"/>
            <a:ext cx="1503685" cy="373043"/>
          </a:xfrm>
          <a:prstGeom prst="rect">
            <a:avLst/>
          </a:prstGeom>
        </p:spPr>
      </p:pic>
    </p:spTree>
    <p:extLst>
      <p:ext uri="{BB962C8B-B14F-4D97-AF65-F5344CB8AC3E}">
        <p14:creationId xmlns:p14="http://schemas.microsoft.com/office/powerpoint/2010/main" val="3461549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 Column Tex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26C930B-6D68-CE32-C8C3-D2DBAE6260A1}"/>
              </a:ext>
            </a:extLst>
          </p:cNvPr>
          <p:cNvSpPr>
            <a:spLocks noGrp="1"/>
          </p:cNvSpPr>
          <p:nvPr>
            <p:ph type="body" sz="quarter" idx="10" hasCustomPrompt="1"/>
          </p:nvPr>
        </p:nvSpPr>
        <p:spPr>
          <a:xfrm>
            <a:off x="406400" y="1137600"/>
            <a:ext cx="3006000" cy="5173200"/>
          </a:xfrm>
          <a:prstGeom prst="rect">
            <a:avLst/>
          </a:prstGeom>
        </p:spPr>
        <p:txBody>
          <a:bodyPr l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ext Placeholder 5">
            <a:extLst>
              <a:ext uri="{FF2B5EF4-FFF2-40B4-BE49-F238E27FC236}">
                <a16:creationId xmlns:a16="http://schemas.microsoft.com/office/drawing/2014/main" id="{D4AB3612-54C6-B940-1741-814CFD8D57B1}"/>
              </a:ext>
            </a:extLst>
          </p:cNvPr>
          <p:cNvSpPr>
            <a:spLocks noGrp="1"/>
          </p:cNvSpPr>
          <p:nvPr>
            <p:ph type="body" sz="quarter" idx="11" hasCustomPrompt="1"/>
          </p:nvPr>
        </p:nvSpPr>
        <p:spPr>
          <a:xfrm>
            <a:off x="3635800" y="1137600"/>
            <a:ext cx="3006000" cy="5173200"/>
          </a:xfrm>
          <a:prstGeom prst="rect">
            <a:avLst/>
          </a:prstGeo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5">
            <a:extLst>
              <a:ext uri="{FF2B5EF4-FFF2-40B4-BE49-F238E27FC236}">
                <a16:creationId xmlns:a16="http://schemas.microsoft.com/office/drawing/2014/main" id="{F4F073CB-A76A-70CA-0AD1-B67EDF2E4628}"/>
              </a:ext>
            </a:extLst>
          </p:cNvPr>
          <p:cNvSpPr>
            <a:spLocks noGrp="1"/>
          </p:cNvSpPr>
          <p:nvPr>
            <p:ph type="body" sz="quarter" idx="12" hasCustomPrompt="1"/>
          </p:nvPr>
        </p:nvSpPr>
        <p:spPr>
          <a:xfrm>
            <a:off x="6865200" y="1137600"/>
            <a:ext cx="3006000" cy="5173200"/>
          </a:xfrm>
          <a:prstGeom prst="rect">
            <a:avLst/>
          </a:prstGeo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Placeholder 3">
            <a:extLst>
              <a:ext uri="{FF2B5EF4-FFF2-40B4-BE49-F238E27FC236}">
                <a16:creationId xmlns:a16="http://schemas.microsoft.com/office/drawing/2014/main" id="{04EF3A74-3700-8998-E931-E135E615AB76}"/>
              </a:ext>
            </a:extLst>
          </p:cNvPr>
          <p:cNvSpPr>
            <a:spLocks noGrp="1"/>
          </p:cNvSpPr>
          <p:nvPr>
            <p:ph type="title"/>
          </p:nvPr>
        </p:nvSpPr>
        <p:spPr>
          <a:xfrm>
            <a:off x="406797" y="177981"/>
            <a:ext cx="9630780" cy="607923"/>
          </a:xfrm>
          <a:prstGeom prst="rect">
            <a:avLst/>
          </a:prstGeom>
        </p:spPr>
        <p:txBody>
          <a:bodyPr vert="horz" wrap="square" lIns="0" tIns="0" rIns="0" bIns="72000" rtlCol="0" anchor="ctr" anchorCtr="0">
            <a:normAutofit/>
          </a:bodyPr>
          <a:lstStyle/>
          <a:p>
            <a:r>
              <a:rPr lang="en-GB" dirty="0"/>
              <a:t>Click to edit Master title style</a:t>
            </a:r>
            <a:endParaRPr lang="en-US" dirty="0"/>
          </a:p>
        </p:txBody>
      </p:sp>
      <p:cxnSp>
        <p:nvCxnSpPr>
          <p:cNvPr id="7" name="Conector recto 17">
            <a:extLst>
              <a:ext uri="{FF2B5EF4-FFF2-40B4-BE49-F238E27FC236}">
                <a16:creationId xmlns:a16="http://schemas.microsoft.com/office/drawing/2014/main" id="{D2EE24C0-266C-BC0E-EBCB-7CB8EBF9D011}"/>
              </a:ext>
            </a:extLst>
          </p:cNvPr>
          <p:cNvCxnSpPr>
            <a:cxnSpLocks/>
          </p:cNvCxnSpPr>
          <p:nvPr userDrawn="1"/>
        </p:nvCxnSpPr>
        <p:spPr>
          <a:xfrm>
            <a:off x="405372" y="789690"/>
            <a:ext cx="113802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Gráfico 7">
            <a:extLst>
              <a:ext uri="{FF2B5EF4-FFF2-40B4-BE49-F238E27FC236}">
                <a16:creationId xmlns:a16="http://schemas.microsoft.com/office/drawing/2014/main" id="{76394F2A-9EC6-773F-7B8F-12788A5A94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2792" y="297773"/>
            <a:ext cx="1503685" cy="373043"/>
          </a:xfrm>
          <a:prstGeom prst="rect">
            <a:avLst/>
          </a:prstGeom>
        </p:spPr>
      </p:pic>
    </p:spTree>
    <p:extLst>
      <p:ext uri="{BB962C8B-B14F-4D97-AF65-F5344CB8AC3E}">
        <p14:creationId xmlns:p14="http://schemas.microsoft.com/office/powerpoint/2010/main" val="24188575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ice">
    <p:bg>
      <p:bgRef idx="1001">
        <a:schemeClr val="bg1"/>
      </p:bgRef>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41108A7-22C2-2125-A431-639A6BAF9B8F}"/>
              </a:ext>
            </a:extLst>
          </p:cNvPr>
          <p:cNvSpPr txBox="1"/>
          <p:nvPr userDrawn="1"/>
        </p:nvSpPr>
        <p:spPr>
          <a:xfrm>
            <a:off x="556627" y="5290086"/>
            <a:ext cx="45719" cy="0"/>
          </a:xfrm>
          <a:prstGeom prst="rect">
            <a:avLst/>
          </a:prstGeom>
          <a:noFill/>
        </p:spPr>
        <p:txBody>
          <a:bodyPr wrap="none" lIns="0" tIns="0" rIns="0" bIns="0" rtlCol="0">
            <a:noAutofit/>
          </a:bodyPr>
          <a:lstStyle/>
          <a:p>
            <a:pPr algn="l"/>
            <a:endParaRPr lang="en-GB" sz="1000" dirty="0" err="1">
              <a:solidFill>
                <a:schemeClr val="accent4"/>
              </a:solidFill>
              <a:latin typeface="+mn-lt"/>
              <a:ea typeface="IberPangea Text Light" panose="020B0404000000000000" pitchFamily="34" charset="0"/>
              <a:cs typeface="IberPangea Text Light" panose="020B0404000000000000" pitchFamily="34" charset="0"/>
            </a:endParaRPr>
          </a:p>
        </p:txBody>
      </p:sp>
      <p:sp>
        <p:nvSpPr>
          <p:cNvPr id="7" name="Title 15">
            <a:extLst>
              <a:ext uri="{FF2B5EF4-FFF2-40B4-BE49-F238E27FC236}">
                <a16:creationId xmlns:a16="http://schemas.microsoft.com/office/drawing/2014/main" id="{88DDA645-DFE3-0120-5D65-E9A559005138}"/>
              </a:ext>
            </a:extLst>
          </p:cNvPr>
          <p:cNvSpPr>
            <a:spLocks noGrp="1"/>
          </p:cNvSpPr>
          <p:nvPr>
            <p:ph type="title" hasCustomPrompt="1"/>
          </p:nvPr>
        </p:nvSpPr>
        <p:spPr>
          <a:xfrm>
            <a:off x="405200" y="372392"/>
            <a:ext cx="8712427" cy="1027784"/>
          </a:xfrm>
          <a:prstGeom prst="rect">
            <a:avLst/>
          </a:prstGeom>
        </p:spPr>
        <p:txBody>
          <a:bodyPr lIns="0" anchor="t" anchorCtr="0"/>
          <a:lstStyle>
            <a:lvl1pPr>
              <a:lnSpc>
                <a:spcPts val="5999"/>
              </a:lnSpc>
              <a:defRPr sz="5999" spc="-150">
                <a:solidFill>
                  <a:schemeClr val="accent1"/>
                </a:solidFill>
              </a:defRPr>
            </a:lvl1pPr>
          </a:lstStyle>
          <a:p>
            <a:r>
              <a:rPr lang="es-ES" dirty="0"/>
              <a:t>Click to edit</a:t>
            </a:r>
            <a:endParaRPr lang="en-GB" dirty="0"/>
          </a:p>
        </p:txBody>
      </p:sp>
      <p:sp>
        <p:nvSpPr>
          <p:cNvPr id="8" name="Text Placeholder 5">
            <a:extLst>
              <a:ext uri="{FF2B5EF4-FFF2-40B4-BE49-F238E27FC236}">
                <a16:creationId xmlns:a16="http://schemas.microsoft.com/office/drawing/2014/main" id="{9137C613-CCF4-D76E-F7B3-A2C8E2E1383D}"/>
              </a:ext>
            </a:extLst>
          </p:cNvPr>
          <p:cNvSpPr>
            <a:spLocks noGrp="1"/>
          </p:cNvSpPr>
          <p:nvPr>
            <p:ph type="body" sz="quarter" idx="28" hasCustomPrompt="1"/>
          </p:nvPr>
        </p:nvSpPr>
        <p:spPr>
          <a:xfrm>
            <a:off x="406828" y="2313700"/>
            <a:ext cx="8710799" cy="270326"/>
          </a:xfrm>
          <a:prstGeom prst="rect">
            <a:avLst/>
          </a:prstGeom>
        </p:spPr>
        <p:txBody>
          <a:bodyPr lIns="0"/>
          <a:lstStyle>
            <a:lvl1pPr>
              <a:buClr>
                <a:schemeClr val="accent3"/>
              </a:buClr>
              <a:defRPr sz="800" b="0" i="0">
                <a:solidFill>
                  <a:schemeClr val="tx1"/>
                </a:solidFill>
                <a:latin typeface="+mn-lt"/>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endParaRPr lang="en-GB" dirty="0"/>
          </a:p>
        </p:txBody>
      </p:sp>
      <p:sp>
        <p:nvSpPr>
          <p:cNvPr id="9" name="Text Placeholder 5">
            <a:extLst>
              <a:ext uri="{FF2B5EF4-FFF2-40B4-BE49-F238E27FC236}">
                <a16:creationId xmlns:a16="http://schemas.microsoft.com/office/drawing/2014/main" id="{BACD1420-EBD9-1702-3AB2-A3326C4B9698}"/>
              </a:ext>
            </a:extLst>
          </p:cNvPr>
          <p:cNvSpPr>
            <a:spLocks noGrp="1"/>
          </p:cNvSpPr>
          <p:nvPr>
            <p:ph type="body" sz="quarter" idx="29" hasCustomPrompt="1"/>
          </p:nvPr>
        </p:nvSpPr>
        <p:spPr>
          <a:xfrm>
            <a:off x="406828" y="2051340"/>
            <a:ext cx="8710799" cy="270326"/>
          </a:xfrm>
          <a:prstGeom prst="rect">
            <a:avLst/>
          </a:prstGeom>
        </p:spPr>
        <p:txBody>
          <a:bodyPr lIns="0"/>
          <a:lstStyle>
            <a:lvl1pPr>
              <a:lnSpc>
                <a:spcPct val="100000"/>
              </a:lnSpc>
              <a:spcBef>
                <a:spcPts val="0"/>
              </a:spcBef>
              <a:defRPr sz="1300" b="0" i="0">
                <a:solidFill>
                  <a:schemeClr val="accent1"/>
                </a:solidFill>
                <a:latin typeface="+mn-lt"/>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p>
        </p:txBody>
      </p:sp>
      <p:sp>
        <p:nvSpPr>
          <p:cNvPr id="10" name="Text Placeholder 5">
            <a:extLst>
              <a:ext uri="{FF2B5EF4-FFF2-40B4-BE49-F238E27FC236}">
                <a16:creationId xmlns:a16="http://schemas.microsoft.com/office/drawing/2014/main" id="{335EDF17-0112-C583-D96B-E0F83C0A4BF0}"/>
              </a:ext>
            </a:extLst>
          </p:cNvPr>
          <p:cNvSpPr>
            <a:spLocks noGrp="1"/>
          </p:cNvSpPr>
          <p:nvPr>
            <p:ph type="body" sz="quarter" idx="30" hasCustomPrompt="1"/>
          </p:nvPr>
        </p:nvSpPr>
        <p:spPr>
          <a:xfrm>
            <a:off x="406828" y="2977204"/>
            <a:ext cx="8710799" cy="270326"/>
          </a:xfrm>
          <a:prstGeom prst="rect">
            <a:avLst/>
          </a:prstGeom>
        </p:spPr>
        <p:txBody>
          <a:bodyPr lIns="0"/>
          <a:lstStyle>
            <a:lvl1pPr>
              <a:buClr>
                <a:schemeClr val="accent3"/>
              </a:buClr>
              <a:defRPr sz="800" b="0" i="0">
                <a:solidFill>
                  <a:schemeClr val="tx1"/>
                </a:solidFill>
                <a:latin typeface="+mn-lt"/>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endParaRPr lang="en-GB" dirty="0"/>
          </a:p>
        </p:txBody>
      </p:sp>
      <p:sp>
        <p:nvSpPr>
          <p:cNvPr id="11" name="Text Placeholder 5">
            <a:extLst>
              <a:ext uri="{FF2B5EF4-FFF2-40B4-BE49-F238E27FC236}">
                <a16:creationId xmlns:a16="http://schemas.microsoft.com/office/drawing/2014/main" id="{86496F35-2A01-B8C6-2401-D1C2311A2960}"/>
              </a:ext>
            </a:extLst>
          </p:cNvPr>
          <p:cNvSpPr>
            <a:spLocks noGrp="1"/>
          </p:cNvSpPr>
          <p:nvPr>
            <p:ph type="body" sz="quarter" idx="31" hasCustomPrompt="1"/>
          </p:nvPr>
        </p:nvSpPr>
        <p:spPr>
          <a:xfrm>
            <a:off x="406828" y="2714844"/>
            <a:ext cx="8710799" cy="270326"/>
          </a:xfrm>
          <a:prstGeom prst="rect">
            <a:avLst/>
          </a:prstGeom>
        </p:spPr>
        <p:txBody>
          <a:bodyPr lIns="0"/>
          <a:lstStyle>
            <a:lvl1pPr>
              <a:lnSpc>
                <a:spcPct val="100000"/>
              </a:lnSpc>
              <a:spcBef>
                <a:spcPts val="0"/>
              </a:spcBef>
              <a:defRPr sz="1300" b="0" i="0">
                <a:solidFill>
                  <a:schemeClr val="accent1"/>
                </a:solidFill>
                <a:latin typeface="+mn-lt"/>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marL="0" marR="0" lvl="0" indent="0" algn="l" defTabSz="331171" rtl="0" eaLnBrk="1" fontAlgn="base" latinLnBrk="0" hangingPunct="1">
              <a:lnSpc>
                <a:spcPct val="100000"/>
              </a:lnSpc>
              <a:spcBef>
                <a:spcPts val="0"/>
              </a:spcBef>
              <a:spcAft>
                <a:spcPts val="600"/>
              </a:spcAft>
              <a:buClr>
                <a:schemeClr val="tx1"/>
              </a:buClr>
              <a:buSzTx/>
              <a:buFontTx/>
              <a:buNone/>
              <a:tabLst/>
              <a:defRPr/>
            </a:pPr>
            <a:r>
              <a:rPr lang="es-ES" dirty="0"/>
              <a:t>Click to edit</a:t>
            </a:r>
          </a:p>
          <a:p>
            <a:pPr lvl="0"/>
            <a:endParaRPr lang="es-ES" dirty="0"/>
          </a:p>
        </p:txBody>
      </p:sp>
      <p:sp>
        <p:nvSpPr>
          <p:cNvPr id="12" name="Text Placeholder 5">
            <a:extLst>
              <a:ext uri="{FF2B5EF4-FFF2-40B4-BE49-F238E27FC236}">
                <a16:creationId xmlns:a16="http://schemas.microsoft.com/office/drawing/2014/main" id="{7B7A9172-25FA-8ED7-4122-82128FF9F9C0}"/>
              </a:ext>
            </a:extLst>
          </p:cNvPr>
          <p:cNvSpPr>
            <a:spLocks noGrp="1"/>
          </p:cNvSpPr>
          <p:nvPr>
            <p:ph type="body" sz="quarter" idx="32" hasCustomPrompt="1"/>
          </p:nvPr>
        </p:nvSpPr>
        <p:spPr>
          <a:xfrm>
            <a:off x="406828" y="3625148"/>
            <a:ext cx="8710799" cy="270326"/>
          </a:xfrm>
          <a:prstGeom prst="rect">
            <a:avLst/>
          </a:prstGeom>
        </p:spPr>
        <p:txBody>
          <a:bodyPr lIns="0"/>
          <a:lstStyle>
            <a:lvl1pPr>
              <a:buClr>
                <a:schemeClr val="accent3"/>
              </a:buClr>
              <a:defRPr sz="800" b="0" i="0">
                <a:solidFill>
                  <a:schemeClr val="tx1"/>
                </a:solidFill>
                <a:latin typeface="+mn-lt"/>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endParaRPr lang="en-GB" dirty="0"/>
          </a:p>
        </p:txBody>
      </p:sp>
      <p:sp>
        <p:nvSpPr>
          <p:cNvPr id="13" name="Text Placeholder 5">
            <a:extLst>
              <a:ext uri="{FF2B5EF4-FFF2-40B4-BE49-F238E27FC236}">
                <a16:creationId xmlns:a16="http://schemas.microsoft.com/office/drawing/2014/main" id="{AB2DBFBD-C9C2-BB45-1154-B108913D4E71}"/>
              </a:ext>
            </a:extLst>
          </p:cNvPr>
          <p:cNvSpPr>
            <a:spLocks noGrp="1"/>
          </p:cNvSpPr>
          <p:nvPr>
            <p:ph type="body" sz="quarter" idx="33" hasCustomPrompt="1"/>
          </p:nvPr>
        </p:nvSpPr>
        <p:spPr>
          <a:xfrm>
            <a:off x="406828" y="3362790"/>
            <a:ext cx="8710799" cy="270326"/>
          </a:xfrm>
          <a:prstGeom prst="rect">
            <a:avLst/>
          </a:prstGeom>
        </p:spPr>
        <p:txBody>
          <a:bodyPr vert="horz" lIns="0" tIns="0" rIns="0" bIns="0" rtlCol="0">
            <a:noAutofit/>
          </a:bodyPr>
          <a:lstStyle>
            <a:lvl1pPr>
              <a:defRPr lang="es-ES" sz="1300" dirty="0">
                <a:solidFill>
                  <a:schemeClr val="accent1"/>
                </a:solidFill>
                <a:latin typeface="+mn-lt"/>
                <a:ea typeface="IberPangea Text" panose="020B0504000000000000" pitchFamily="34" charset="0"/>
                <a:cs typeface="IberPangea Text" panose="020B0504000000000000" pitchFamily="34" charset="0"/>
              </a:defRPr>
            </a:lvl1pPr>
          </a:lstStyle>
          <a:p>
            <a:pPr lvl="0"/>
            <a:r>
              <a:rPr lang="es-ES" dirty="0"/>
              <a:t>Click to edit</a:t>
            </a:r>
          </a:p>
        </p:txBody>
      </p:sp>
      <p:sp>
        <p:nvSpPr>
          <p:cNvPr id="14" name="Text Placeholder 5">
            <a:extLst>
              <a:ext uri="{FF2B5EF4-FFF2-40B4-BE49-F238E27FC236}">
                <a16:creationId xmlns:a16="http://schemas.microsoft.com/office/drawing/2014/main" id="{D3C615B4-05A8-26FF-316B-F5278BEEE111}"/>
              </a:ext>
            </a:extLst>
          </p:cNvPr>
          <p:cNvSpPr>
            <a:spLocks noGrp="1"/>
          </p:cNvSpPr>
          <p:nvPr>
            <p:ph type="body" sz="quarter" idx="34" hasCustomPrompt="1"/>
          </p:nvPr>
        </p:nvSpPr>
        <p:spPr>
          <a:xfrm>
            <a:off x="406828" y="4294617"/>
            <a:ext cx="8710799" cy="270326"/>
          </a:xfrm>
          <a:prstGeom prst="rect">
            <a:avLst/>
          </a:prstGeom>
        </p:spPr>
        <p:txBody>
          <a:bodyPr lIns="0"/>
          <a:lstStyle>
            <a:lvl1pPr>
              <a:buClr>
                <a:schemeClr val="accent3"/>
              </a:buClr>
              <a:defRPr sz="800" b="0" i="0">
                <a:solidFill>
                  <a:schemeClr val="tx1"/>
                </a:solidFill>
                <a:latin typeface="+mn-lt"/>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endParaRPr lang="en-GB" dirty="0"/>
          </a:p>
        </p:txBody>
      </p:sp>
      <p:sp>
        <p:nvSpPr>
          <p:cNvPr id="15" name="Text Placeholder 5">
            <a:extLst>
              <a:ext uri="{FF2B5EF4-FFF2-40B4-BE49-F238E27FC236}">
                <a16:creationId xmlns:a16="http://schemas.microsoft.com/office/drawing/2014/main" id="{FB3CD0E1-CD61-6D43-454C-F1285658DB59}"/>
              </a:ext>
            </a:extLst>
          </p:cNvPr>
          <p:cNvSpPr>
            <a:spLocks noGrp="1"/>
          </p:cNvSpPr>
          <p:nvPr>
            <p:ph type="body" sz="quarter" idx="35" hasCustomPrompt="1"/>
          </p:nvPr>
        </p:nvSpPr>
        <p:spPr>
          <a:xfrm>
            <a:off x="406828" y="4032259"/>
            <a:ext cx="8710799" cy="270326"/>
          </a:xfrm>
          <a:prstGeom prst="rect">
            <a:avLst/>
          </a:prstGeom>
        </p:spPr>
        <p:txBody>
          <a:bodyPr lIns="0"/>
          <a:lstStyle>
            <a:lvl1pPr>
              <a:lnSpc>
                <a:spcPct val="100000"/>
              </a:lnSpc>
              <a:spcBef>
                <a:spcPts val="0"/>
              </a:spcBef>
              <a:defRPr sz="1300" b="0" i="0">
                <a:solidFill>
                  <a:schemeClr val="accent1"/>
                </a:solidFill>
                <a:latin typeface="+mn-lt"/>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p>
        </p:txBody>
      </p:sp>
      <p:sp>
        <p:nvSpPr>
          <p:cNvPr id="24" name="Text Placeholder 5">
            <a:extLst>
              <a:ext uri="{FF2B5EF4-FFF2-40B4-BE49-F238E27FC236}">
                <a16:creationId xmlns:a16="http://schemas.microsoft.com/office/drawing/2014/main" id="{34EF709D-C55D-2C29-7AD4-B8A3BEAD693B}"/>
              </a:ext>
            </a:extLst>
          </p:cNvPr>
          <p:cNvSpPr>
            <a:spLocks noGrp="1"/>
          </p:cNvSpPr>
          <p:nvPr>
            <p:ph type="body" sz="quarter" idx="36" hasCustomPrompt="1"/>
          </p:nvPr>
        </p:nvSpPr>
        <p:spPr>
          <a:xfrm>
            <a:off x="406828" y="4966811"/>
            <a:ext cx="8710799" cy="270326"/>
          </a:xfrm>
          <a:prstGeom prst="rect">
            <a:avLst/>
          </a:prstGeom>
        </p:spPr>
        <p:txBody>
          <a:bodyPr lIns="0"/>
          <a:lstStyle>
            <a:lvl1pPr>
              <a:buClr>
                <a:schemeClr val="accent3"/>
              </a:buClr>
              <a:defRPr sz="800" b="0" i="0">
                <a:solidFill>
                  <a:schemeClr val="tx1"/>
                </a:solidFill>
                <a:latin typeface="+mn-lt"/>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endParaRPr lang="en-GB" dirty="0"/>
          </a:p>
        </p:txBody>
      </p:sp>
      <p:sp>
        <p:nvSpPr>
          <p:cNvPr id="25" name="Text Placeholder 5">
            <a:extLst>
              <a:ext uri="{FF2B5EF4-FFF2-40B4-BE49-F238E27FC236}">
                <a16:creationId xmlns:a16="http://schemas.microsoft.com/office/drawing/2014/main" id="{33219821-6EB3-2A39-F306-B32C19BF9894}"/>
              </a:ext>
            </a:extLst>
          </p:cNvPr>
          <p:cNvSpPr>
            <a:spLocks noGrp="1"/>
          </p:cNvSpPr>
          <p:nvPr>
            <p:ph type="body" sz="quarter" idx="37" hasCustomPrompt="1"/>
          </p:nvPr>
        </p:nvSpPr>
        <p:spPr>
          <a:xfrm>
            <a:off x="406828" y="4704452"/>
            <a:ext cx="8710799" cy="270326"/>
          </a:xfrm>
          <a:prstGeom prst="rect">
            <a:avLst/>
          </a:prstGeom>
        </p:spPr>
        <p:txBody>
          <a:bodyPr lIns="0"/>
          <a:lstStyle>
            <a:lvl1pPr>
              <a:lnSpc>
                <a:spcPct val="100000"/>
              </a:lnSpc>
              <a:spcBef>
                <a:spcPts val="0"/>
              </a:spcBef>
              <a:defRPr sz="1300" b="0" i="0">
                <a:solidFill>
                  <a:schemeClr val="accent1"/>
                </a:solidFill>
                <a:latin typeface="+mn-lt"/>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p>
        </p:txBody>
      </p:sp>
      <p:sp>
        <p:nvSpPr>
          <p:cNvPr id="28" name="Text Placeholder 5">
            <a:extLst>
              <a:ext uri="{FF2B5EF4-FFF2-40B4-BE49-F238E27FC236}">
                <a16:creationId xmlns:a16="http://schemas.microsoft.com/office/drawing/2014/main" id="{A26C2624-3F20-D05B-26D2-1C139DB4BE9A}"/>
              </a:ext>
            </a:extLst>
          </p:cNvPr>
          <p:cNvSpPr>
            <a:spLocks noGrp="1"/>
          </p:cNvSpPr>
          <p:nvPr>
            <p:ph type="body" sz="quarter" idx="38" hasCustomPrompt="1"/>
          </p:nvPr>
        </p:nvSpPr>
        <p:spPr>
          <a:xfrm>
            <a:off x="406828" y="1662536"/>
            <a:ext cx="8710799" cy="270326"/>
          </a:xfrm>
          <a:prstGeom prst="rect">
            <a:avLst/>
          </a:prstGeom>
        </p:spPr>
        <p:txBody>
          <a:bodyPr lIns="0"/>
          <a:lstStyle>
            <a:lvl1pPr>
              <a:buClr>
                <a:schemeClr val="accent3"/>
              </a:buClr>
              <a:defRPr sz="800" b="0" i="0">
                <a:solidFill>
                  <a:schemeClr val="tx1"/>
                </a:solidFill>
                <a:latin typeface="+mn-lt"/>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endParaRPr lang="en-GB" dirty="0"/>
          </a:p>
        </p:txBody>
      </p:sp>
      <p:sp>
        <p:nvSpPr>
          <p:cNvPr id="29" name="Text Placeholder 5">
            <a:extLst>
              <a:ext uri="{FF2B5EF4-FFF2-40B4-BE49-F238E27FC236}">
                <a16:creationId xmlns:a16="http://schemas.microsoft.com/office/drawing/2014/main" id="{83FD019B-297F-4D40-326D-18FF81B16675}"/>
              </a:ext>
            </a:extLst>
          </p:cNvPr>
          <p:cNvSpPr>
            <a:spLocks noGrp="1"/>
          </p:cNvSpPr>
          <p:nvPr>
            <p:ph type="body" sz="quarter" idx="39" hasCustomPrompt="1"/>
          </p:nvPr>
        </p:nvSpPr>
        <p:spPr>
          <a:xfrm>
            <a:off x="406828" y="1400176"/>
            <a:ext cx="8710799" cy="270326"/>
          </a:xfrm>
          <a:prstGeom prst="rect">
            <a:avLst/>
          </a:prstGeom>
        </p:spPr>
        <p:txBody>
          <a:bodyPr lIns="0"/>
          <a:lstStyle>
            <a:lvl1pPr>
              <a:lnSpc>
                <a:spcPct val="100000"/>
              </a:lnSpc>
              <a:spcBef>
                <a:spcPts val="0"/>
              </a:spcBef>
              <a:defRPr sz="1300" b="0" i="0">
                <a:solidFill>
                  <a:schemeClr val="accent1"/>
                </a:solidFill>
                <a:latin typeface="+mn-lt"/>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p>
        </p:txBody>
      </p:sp>
      <p:sp>
        <p:nvSpPr>
          <p:cNvPr id="27" name="CuadroTexto 5">
            <a:extLst>
              <a:ext uri="{FF2B5EF4-FFF2-40B4-BE49-F238E27FC236}">
                <a16:creationId xmlns:a16="http://schemas.microsoft.com/office/drawing/2014/main" id="{515B95C1-241D-C0ED-8DE3-825536B9CAF5}"/>
              </a:ext>
            </a:extLst>
          </p:cNvPr>
          <p:cNvSpPr txBox="1"/>
          <p:nvPr userDrawn="1"/>
        </p:nvSpPr>
        <p:spPr>
          <a:xfrm>
            <a:off x="556627" y="5964537"/>
            <a:ext cx="45719" cy="0"/>
          </a:xfrm>
          <a:prstGeom prst="rect">
            <a:avLst/>
          </a:prstGeom>
          <a:noFill/>
        </p:spPr>
        <p:txBody>
          <a:bodyPr wrap="none" lIns="0" tIns="0" rIns="0" bIns="0" rtlCol="0">
            <a:noAutofit/>
          </a:bodyPr>
          <a:lstStyle/>
          <a:p>
            <a:pPr algn="l"/>
            <a:endParaRPr lang="en-GB" sz="1000" dirty="0" err="1">
              <a:solidFill>
                <a:schemeClr val="accent4"/>
              </a:solidFill>
              <a:latin typeface="+mn-lt"/>
              <a:ea typeface="IberPangea Text Light" panose="020B0404000000000000" pitchFamily="34" charset="0"/>
              <a:cs typeface="IberPangea Text Light" panose="020B0404000000000000" pitchFamily="34" charset="0"/>
            </a:endParaRPr>
          </a:p>
        </p:txBody>
      </p:sp>
      <p:sp>
        <p:nvSpPr>
          <p:cNvPr id="30" name="Text Placeholder 5">
            <a:extLst>
              <a:ext uri="{FF2B5EF4-FFF2-40B4-BE49-F238E27FC236}">
                <a16:creationId xmlns:a16="http://schemas.microsoft.com/office/drawing/2014/main" id="{4C845A62-3DB9-DB42-C45A-AC5B984B4D0A}"/>
              </a:ext>
            </a:extLst>
          </p:cNvPr>
          <p:cNvSpPr>
            <a:spLocks noGrp="1"/>
          </p:cNvSpPr>
          <p:nvPr>
            <p:ph type="body" sz="quarter" idx="40" hasCustomPrompt="1"/>
          </p:nvPr>
        </p:nvSpPr>
        <p:spPr>
          <a:xfrm>
            <a:off x="406828" y="5641262"/>
            <a:ext cx="8710799" cy="270326"/>
          </a:xfrm>
          <a:prstGeom prst="rect">
            <a:avLst/>
          </a:prstGeom>
        </p:spPr>
        <p:txBody>
          <a:bodyPr lIns="0"/>
          <a:lstStyle>
            <a:lvl1pPr>
              <a:buClr>
                <a:schemeClr val="accent3"/>
              </a:buClr>
              <a:defRPr sz="800" b="0" i="0">
                <a:solidFill>
                  <a:schemeClr val="tx1"/>
                </a:solidFill>
                <a:latin typeface="+mn-lt"/>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endParaRPr lang="en-GB" dirty="0"/>
          </a:p>
        </p:txBody>
      </p:sp>
      <p:sp>
        <p:nvSpPr>
          <p:cNvPr id="32" name="Text Placeholder 5">
            <a:extLst>
              <a:ext uri="{FF2B5EF4-FFF2-40B4-BE49-F238E27FC236}">
                <a16:creationId xmlns:a16="http://schemas.microsoft.com/office/drawing/2014/main" id="{48694E5C-A9BC-3D01-81A2-456DA619D3E1}"/>
              </a:ext>
            </a:extLst>
          </p:cNvPr>
          <p:cNvSpPr>
            <a:spLocks noGrp="1"/>
          </p:cNvSpPr>
          <p:nvPr>
            <p:ph type="body" sz="quarter" idx="41" hasCustomPrompt="1"/>
          </p:nvPr>
        </p:nvSpPr>
        <p:spPr>
          <a:xfrm>
            <a:off x="406828" y="5378903"/>
            <a:ext cx="8710799" cy="270326"/>
          </a:xfrm>
          <a:prstGeom prst="rect">
            <a:avLst/>
          </a:prstGeom>
        </p:spPr>
        <p:txBody>
          <a:bodyPr vert="horz" lIns="0" tIns="0" rIns="0" bIns="0" rtlCol="0">
            <a:noAutofit/>
          </a:bodyPr>
          <a:lstStyle>
            <a:lvl1pPr>
              <a:defRPr lang="es-ES" sz="1300" dirty="0">
                <a:solidFill>
                  <a:schemeClr val="accent1"/>
                </a:solidFill>
                <a:latin typeface="+mn-lt"/>
                <a:ea typeface="IberPangea Text" panose="020B0504000000000000" pitchFamily="34" charset="0"/>
                <a:cs typeface="IberPangea Text" panose="020B0504000000000000" pitchFamily="34" charset="0"/>
              </a:defRPr>
            </a:lvl1pPr>
          </a:lstStyle>
          <a:p>
            <a:pPr lvl="0"/>
            <a:r>
              <a:rPr lang="es-ES" dirty="0"/>
              <a:t>Click to edit</a:t>
            </a:r>
          </a:p>
        </p:txBody>
      </p:sp>
      <p:sp>
        <p:nvSpPr>
          <p:cNvPr id="33" name="CuadroTexto 5">
            <a:extLst>
              <a:ext uri="{FF2B5EF4-FFF2-40B4-BE49-F238E27FC236}">
                <a16:creationId xmlns:a16="http://schemas.microsoft.com/office/drawing/2014/main" id="{EFE4EEB0-272C-5B05-7395-B42AE98EFFD8}"/>
              </a:ext>
            </a:extLst>
          </p:cNvPr>
          <p:cNvSpPr txBox="1"/>
          <p:nvPr userDrawn="1"/>
        </p:nvSpPr>
        <p:spPr>
          <a:xfrm>
            <a:off x="556627" y="6633100"/>
            <a:ext cx="45719" cy="0"/>
          </a:xfrm>
          <a:prstGeom prst="rect">
            <a:avLst/>
          </a:prstGeom>
          <a:noFill/>
        </p:spPr>
        <p:txBody>
          <a:bodyPr wrap="none" lIns="0" tIns="0" rIns="0" bIns="0" rtlCol="0">
            <a:noAutofit/>
          </a:bodyPr>
          <a:lstStyle/>
          <a:p>
            <a:pPr algn="l"/>
            <a:endParaRPr lang="en-GB" sz="1000" dirty="0" err="1">
              <a:solidFill>
                <a:schemeClr val="accent4"/>
              </a:solidFill>
              <a:latin typeface="+mn-lt"/>
              <a:ea typeface="IberPangea Text Light" panose="020B0404000000000000" pitchFamily="34" charset="0"/>
              <a:cs typeface="IberPangea Text Light" panose="020B0404000000000000" pitchFamily="34" charset="0"/>
            </a:endParaRPr>
          </a:p>
        </p:txBody>
      </p:sp>
      <p:sp>
        <p:nvSpPr>
          <p:cNvPr id="34" name="Text Placeholder 5">
            <a:extLst>
              <a:ext uri="{FF2B5EF4-FFF2-40B4-BE49-F238E27FC236}">
                <a16:creationId xmlns:a16="http://schemas.microsoft.com/office/drawing/2014/main" id="{0B86500D-8604-7FFB-E830-A68B0927BA1E}"/>
              </a:ext>
            </a:extLst>
          </p:cNvPr>
          <p:cNvSpPr>
            <a:spLocks noGrp="1"/>
          </p:cNvSpPr>
          <p:nvPr>
            <p:ph type="body" sz="quarter" idx="42" hasCustomPrompt="1"/>
          </p:nvPr>
        </p:nvSpPr>
        <p:spPr>
          <a:xfrm>
            <a:off x="406828" y="6309825"/>
            <a:ext cx="8710799" cy="270326"/>
          </a:xfrm>
          <a:prstGeom prst="rect">
            <a:avLst/>
          </a:prstGeom>
        </p:spPr>
        <p:txBody>
          <a:bodyPr lIns="0"/>
          <a:lstStyle>
            <a:lvl1pPr>
              <a:buClr>
                <a:schemeClr val="accent3"/>
              </a:buClr>
              <a:defRPr sz="800" b="0" i="0">
                <a:solidFill>
                  <a:schemeClr val="tx1"/>
                </a:solidFill>
                <a:latin typeface="+mn-lt"/>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endParaRPr lang="en-GB" dirty="0"/>
          </a:p>
        </p:txBody>
      </p:sp>
      <p:sp>
        <p:nvSpPr>
          <p:cNvPr id="35" name="Text Placeholder 5">
            <a:extLst>
              <a:ext uri="{FF2B5EF4-FFF2-40B4-BE49-F238E27FC236}">
                <a16:creationId xmlns:a16="http://schemas.microsoft.com/office/drawing/2014/main" id="{0F449932-8C13-F40B-1505-3ED44494FA54}"/>
              </a:ext>
            </a:extLst>
          </p:cNvPr>
          <p:cNvSpPr>
            <a:spLocks noGrp="1"/>
          </p:cNvSpPr>
          <p:nvPr>
            <p:ph type="body" sz="quarter" idx="43" hasCustomPrompt="1"/>
          </p:nvPr>
        </p:nvSpPr>
        <p:spPr>
          <a:xfrm>
            <a:off x="406828" y="6047466"/>
            <a:ext cx="8710799" cy="270326"/>
          </a:xfrm>
          <a:prstGeom prst="rect">
            <a:avLst/>
          </a:prstGeom>
        </p:spPr>
        <p:txBody>
          <a:bodyPr lIns="0"/>
          <a:lstStyle>
            <a:lvl1pPr>
              <a:lnSpc>
                <a:spcPct val="100000"/>
              </a:lnSpc>
              <a:spcBef>
                <a:spcPts val="0"/>
              </a:spcBef>
              <a:defRPr sz="1300" b="0" i="0">
                <a:solidFill>
                  <a:schemeClr val="accent1"/>
                </a:solidFill>
                <a:latin typeface="+mn-lt"/>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p>
        </p:txBody>
      </p:sp>
      <p:sp>
        <p:nvSpPr>
          <p:cNvPr id="38" name="TextBox 37">
            <a:extLst>
              <a:ext uri="{FF2B5EF4-FFF2-40B4-BE49-F238E27FC236}">
                <a16:creationId xmlns:a16="http://schemas.microsoft.com/office/drawing/2014/main" id="{1B95332B-B931-9604-E175-82C6FB2428F4}"/>
              </a:ext>
            </a:extLst>
          </p:cNvPr>
          <p:cNvSpPr txBox="1"/>
          <p:nvPr userDrawn="1"/>
        </p:nvSpPr>
        <p:spPr>
          <a:xfrm>
            <a:off x="11301518" y="6454776"/>
            <a:ext cx="484082" cy="208914"/>
          </a:xfrm>
          <a:prstGeom prst="rect">
            <a:avLst/>
          </a:prstGeom>
          <a:noFill/>
        </p:spPr>
        <p:txBody>
          <a:bodyPr wrap="square" lIns="0" tIns="0" rIns="0" bIns="0" rtlCol="0">
            <a:noAutofit/>
          </a:bodyPr>
          <a:lstStyle/>
          <a:p>
            <a:pPr algn="r"/>
            <a:fld id="{D5E78EB0-DDD2-2F40-8AB8-446A90E58D7D}" type="slidenum">
              <a:rPr lang="en-US" sz="900" smtClean="0">
                <a:solidFill>
                  <a:schemeClr val="accent1"/>
                </a:solidFill>
                <a:latin typeface="+mn-lt"/>
                <a:ea typeface="IberPangea Text Light" panose="020B0404000000000000" pitchFamily="34" charset="0"/>
                <a:cs typeface="IberPangea Text Light" panose="020B0404000000000000" pitchFamily="34" charset="0"/>
              </a:rPr>
              <a:pPr algn="r"/>
              <a:t>‹#›</a:t>
            </a:fld>
            <a:endParaRPr lang="en-US" sz="900" dirty="0">
              <a:solidFill>
                <a:schemeClr val="accent1"/>
              </a:solidFill>
              <a:latin typeface="+mn-lt"/>
              <a:ea typeface="IberPangea Text Light" panose="020B0404000000000000" pitchFamily="34" charset="0"/>
              <a:cs typeface="IberPangea Text Light" panose="020B0404000000000000" pitchFamily="34" charset="0"/>
            </a:endParaRPr>
          </a:p>
        </p:txBody>
      </p:sp>
      <p:pic>
        <p:nvPicPr>
          <p:cNvPr id="31" name="Gráfico 30">
            <a:extLst>
              <a:ext uri="{FF2B5EF4-FFF2-40B4-BE49-F238E27FC236}">
                <a16:creationId xmlns:a16="http://schemas.microsoft.com/office/drawing/2014/main" id="{A88A45CC-6E1E-5AD7-B4D8-90DCF2BC43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2792" y="297773"/>
            <a:ext cx="1503685" cy="373043"/>
          </a:xfrm>
          <a:prstGeom prst="rect">
            <a:avLst/>
          </a:prstGeom>
        </p:spPr>
      </p:pic>
    </p:spTree>
    <p:extLst>
      <p:ext uri="{BB962C8B-B14F-4D97-AF65-F5344CB8AC3E}">
        <p14:creationId xmlns:p14="http://schemas.microsoft.com/office/powerpoint/2010/main" val="1275023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607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duct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EBD0-B985-36E9-EC04-37EDD383C943}"/>
              </a:ext>
            </a:extLst>
          </p:cNvPr>
          <p:cNvSpPr>
            <a:spLocks noGrp="1"/>
          </p:cNvSpPr>
          <p:nvPr>
            <p:ph type="title" hasCustomPrompt="1"/>
          </p:nvPr>
        </p:nvSpPr>
        <p:spPr>
          <a:xfrm>
            <a:off x="406797" y="177981"/>
            <a:ext cx="9630780" cy="607923"/>
          </a:xfrm>
          <a:prstGeom prst="rect">
            <a:avLst/>
          </a:prstGeom>
        </p:spPr>
        <p:txBody>
          <a:bodyPr lIns="0" bIns="72000" anchor="ctr" anchorCtr="0">
            <a:normAutofit/>
          </a:bodyPr>
          <a:lstStyle>
            <a:lvl1pPr>
              <a:defRPr>
                <a:solidFill>
                  <a:schemeClr val="bg1"/>
                </a:solidFill>
              </a:defRPr>
            </a:lvl1pPr>
          </a:lstStyle>
          <a:p>
            <a:r>
              <a:rPr lang="en-GB"/>
              <a:t>Click to edit Master title style</a:t>
            </a:r>
            <a:endParaRPr lang="en-US"/>
          </a:p>
        </p:txBody>
      </p:sp>
      <p:cxnSp>
        <p:nvCxnSpPr>
          <p:cNvPr id="3" name="Conector recto 17">
            <a:extLst>
              <a:ext uri="{FF2B5EF4-FFF2-40B4-BE49-F238E27FC236}">
                <a16:creationId xmlns:a16="http://schemas.microsoft.com/office/drawing/2014/main" id="{3252CBE0-AAB6-6994-625A-E7E9D17250E7}"/>
              </a:ext>
            </a:extLst>
          </p:cNvPr>
          <p:cNvCxnSpPr>
            <a:cxnSpLocks/>
          </p:cNvCxnSpPr>
          <p:nvPr userDrawn="1"/>
        </p:nvCxnSpPr>
        <p:spPr>
          <a:xfrm>
            <a:off x="405372" y="789690"/>
            <a:ext cx="113802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 Placeholder 36">
            <a:extLst>
              <a:ext uri="{FF2B5EF4-FFF2-40B4-BE49-F238E27FC236}">
                <a16:creationId xmlns:a16="http://schemas.microsoft.com/office/drawing/2014/main" id="{4FD2D4D6-02AE-5AED-A4C9-4A9C7E8253DD}"/>
              </a:ext>
            </a:extLst>
          </p:cNvPr>
          <p:cNvSpPr>
            <a:spLocks noGrp="1"/>
          </p:cNvSpPr>
          <p:nvPr>
            <p:ph type="body" sz="quarter" idx="10" hasCustomPrompt="1"/>
          </p:nvPr>
        </p:nvSpPr>
        <p:spPr>
          <a:xfrm>
            <a:off x="406399" y="1137600"/>
            <a:ext cx="3006000" cy="5173200"/>
          </a:xfrm>
          <a:prstGeom prst="rect">
            <a:avLst/>
          </a:prstGeom>
        </p:spPr>
        <p:txBody>
          <a:bodyPr lIns="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Box 4">
            <a:extLst>
              <a:ext uri="{FF2B5EF4-FFF2-40B4-BE49-F238E27FC236}">
                <a16:creationId xmlns:a16="http://schemas.microsoft.com/office/drawing/2014/main" id="{25CB5B48-338F-A2CB-4B11-5F282E9A803F}"/>
              </a:ext>
            </a:extLst>
          </p:cNvPr>
          <p:cNvSpPr txBox="1"/>
          <p:nvPr userDrawn="1"/>
        </p:nvSpPr>
        <p:spPr>
          <a:xfrm>
            <a:off x="11301518" y="6454776"/>
            <a:ext cx="484082" cy="208914"/>
          </a:xfrm>
          <a:prstGeom prst="rect">
            <a:avLst/>
          </a:prstGeom>
          <a:noFill/>
        </p:spPr>
        <p:txBody>
          <a:bodyPr wrap="square" lIns="0" tIns="0" rIns="0" bIns="0" rtlCol="0">
            <a:noAutofit/>
          </a:bodyPr>
          <a:lstStyle/>
          <a:p>
            <a:pPr algn="r"/>
            <a:fld id="{D5E78EB0-DDD2-2F40-8AB8-446A90E58D7D}" type="slidenum">
              <a:rPr lang="en-US" sz="900" smtClean="0">
                <a:solidFill>
                  <a:schemeClr val="bg1"/>
                </a:solidFill>
                <a:latin typeface="+mn-lt"/>
                <a:ea typeface="IberPangea Text Light" panose="020B0404000000000000" pitchFamily="34" charset="0"/>
                <a:cs typeface="IberPangea Text Light" panose="020B0404000000000000" pitchFamily="34" charset="0"/>
              </a:rPr>
              <a:pPr algn="r"/>
              <a:t>‹#›</a:t>
            </a:fld>
            <a:endParaRPr lang="en-US" sz="900" dirty="0">
              <a:solidFill>
                <a:schemeClr val="bg1"/>
              </a:solidFill>
              <a:latin typeface="+mn-lt"/>
              <a:ea typeface="IberPangea Text Light" panose="020B0404000000000000" pitchFamily="34" charset="0"/>
              <a:cs typeface="IberPangea Text Light" panose="020B0404000000000000" pitchFamily="34" charset="0"/>
            </a:endParaRPr>
          </a:p>
        </p:txBody>
      </p:sp>
      <p:pic>
        <p:nvPicPr>
          <p:cNvPr id="6" name="Gráfico 5">
            <a:extLst>
              <a:ext uri="{FF2B5EF4-FFF2-40B4-BE49-F238E27FC236}">
                <a16:creationId xmlns:a16="http://schemas.microsoft.com/office/drawing/2014/main" id="{83252E7D-797A-737D-46B3-85DFCCB400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2792" y="297773"/>
            <a:ext cx="1503685" cy="373043"/>
          </a:xfrm>
          <a:prstGeom prst="rect">
            <a:avLst/>
          </a:prstGeom>
        </p:spPr>
      </p:pic>
    </p:spTree>
    <p:extLst>
      <p:ext uri="{BB962C8B-B14F-4D97-AF65-F5344CB8AC3E}">
        <p14:creationId xmlns:p14="http://schemas.microsoft.com/office/powerpoint/2010/main" val="39281351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26C930B-6D68-CE32-C8C3-D2DBAE6260A1}"/>
              </a:ext>
            </a:extLst>
          </p:cNvPr>
          <p:cNvSpPr>
            <a:spLocks noGrp="1"/>
          </p:cNvSpPr>
          <p:nvPr>
            <p:ph type="body" sz="quarter" idx="10" hasCustomPrompt="1"/>
          </p:nvPr>
        </p:nvSpPr>
        <p:spPr>
          <a:xfrm>
            <a:off x="406400" y="1137600"/>
            <a:ext cx="3006000" cy="5173200"/>
          </a:xfrm>
          <a:prstGeom prst="rect">
            <a:avLst/>
          </a:prstGeom>
        </p:spPr>
        <p:txBody>
          <a:bodyPr lIns="0"/>
          <a:lstStyle>
            <a:lvl1pPr>
              <a:defRPr>
                <a:solidFill>
                  <a:schemeClr val="tx1"/>
                </a:solidFill>
              </a:defRPr>
            </a:lvl1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Placeholder 3">
            <a:extLst>
              <a:ext uri="{FF2B5EF4-FFF2-40B4-BE49-F238E27FC236}">
                <a16:creationId xmlns:a16="http://schemas.microsoft.com/office/drawing/2014/main" id="{EEB8821E-36BC-01B3-8A8F-E53DFB4E1132}"/>
              </a:ext>
            </a:extLst>
          </p:cNvPr>
          <p:cNvSpPr>
            <a:spLocks noGrp="1"/>
          </p:cNvSpPr>
          <p:nvPr>
            <p:ph type="title"/>
          </p:nvPr>
        </p:nvSpPr>
        <p:spPr>
          <a:xfrm>
            <a:off x="406797" y="177981"/>
            <a:ext cx="9630780" cy="607923"/>
          </a:xfrm>
          <a:prstGeom prst="rect">
            <a:avLst/>
          </a:prstGeom>
        </p:spPr>
        <p:txBody>
          <a:bodyPr vert="horz" wrap="square" lIns="0" tIns="0" rIns="0" bIns="72000" rtlCol="0" anchor="ctr" anchorCtr="0">
            <a:normAutofit/>
          </a:bodyPr>
          <a:lstStyle/>
          <a:p>
            <a:r>
              <a:rPr lang="en-GB" dirty="0"/>
              <a:t>Click to edit Master title style</a:t>
            </a:r>
            <a:endParaRPr lang="en-US" dirty="0"/>
          </a:p>
        </p:txBody>
      </p:sp>
      <p:cxnSp>
        <p:nvCxnSpPr>
          <p:cNvPr id="3" name="Conector recto 17">
            <a:extLst>
              <a:ext uri="{FF2B5EF4-FFF2-40B4-BE49-F238E27FC236}">
                <a16:creationId xmlns:a16="http://schemas.microsoft.com/office/drawing/2014/main" id="{7FC3FE16-FAEC-5F05-D1A8-330217CD69E0}"/>
              </a:ext>
            </a:extLst>
          </p:cNvPr>
          <p:cNvCxnSpPr>
            <a:cxnSpLocks/>
          </p:cNvCxnSpPr>
          <p:nvPr userDrawn="1"/>
        </p:nvCxnSpPr>
        <p:spPr>
          <a:xfrm>
            <a:off x="405372" y="789690"/>
            <a:ext cx="113802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Gráfico 4">
            <a:extLst>
              <a:ext uri="{FF2B5EF4-FFF2-40B4-BE49-F238E27FC236}">
                <a16:creationId xmlns:a16="http://schemas.microsoft.com/office/drawing/2014/main" id="{8D45A830-52C6-C901-9EE6-45372C7700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2792" y="297773"/>
            <a:ext cx="1503685" cy="373043"/>
          </a:xfrm>
          <a:prstGeom prst="rect">
            <a:avLst/>
          </a:prstGeom>
        </p:spPr>
      </p:pic>
    </p:spTree>
    <p:extLst>
      <p:ext uri="{BB962C8B-B14F-4D97-AF65-F5344CB8AC3E}">
        <p14:creationId xmlns:p14="http://schemas.microsoft.com/office/powerpoint/2010/main" val="34855678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26C930B-6D68-CE32-C8C3-D2DBAE6260A1}"/>
              </a:ext>
            </a:extLst>
          </p:cNvPr>
          <p:cNvSpPr>
            <a:spLocks noGrp="1"/>
          </p:cNvSpPr>
          <p:nvPr>
            <p:ph type="body" sz="quarter" idx="10" hasCustomPrompt="1"/>
          </p:nvPr>
        </p:nvSpPr>
        <p:spPr>
          <a:xfrm>
            <a:off x="406400" y="1137600"/>
            <a:ext cx="3006000" cy="5173200"/>
          </a:xfrm>
          <a:prstGeom prst="rect">
            <a:avLst/>
          </a:prstGeom>
        </p:spPr>
        <p:txBody>
          <a:bodyPr l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ext Placeholder 5">
            <a:extLst>
              <a:ext uri="{FF2B5EF4-FFF2-40B4-BE49-F238E27FC236}">
                <a16:creationId xmlns:a16="http://schemas.microsoft.com/office/drawing/2014/main" id="{D4AB3612-54C6-B940-1741-814CFD8D57B1}"/>
              </a:ext>
            </a:extLst>
          </p:cNvPr>
          <p:cNvSpPr>
            <a:spLocks noGrp="1"/>
          </p:cNvSpPr>
          <p:nvPr>
            <p:ph type="body" sz="quarter" idx="11" hasCustomPrompt="1"/>
          </p:nvPr>
        </p:nvSpPr>
        <p:spPr>
          <a:xfrm>
            <a:off x="3635800" y="1137600"/>
            <a:ext cx="3006000" cy="5173200"/>
          </a:xfrm>
          <a:prstGeom prst="rect">
            <a:avLst/>
          </a:prstGeo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3">
            <a:extLst>
              <a:ext uri="{FF2B5EF4-FFF2-40B4-BE49-F238E27FC236}">
                <a16:creationId xmlns:a16="http://schemas.microsoft.com/office/drawing/2014/main" id="{CB05D2F3-C3FC-C553-C3F4-25601318A6B4}"/>
              </a:ext>
            </a:extLst>
          </p:cNvPr>
          <p:cNvSpPr>
            <a:spLocks noGrp="1"/>
          </p:cNvSpPr>
          <p:nvPr>
            <p:ph type="title"/>
          </p:nvPr>
        </p:nvSpPr>
        <p:spPr>
          <a:xfrm>
            <a:off x="406797" y="177981"/>
            <a:ext cx="9630780" cy="607923"/>
          </a:xfrm>
          <a:prstGeom prst="rect">
            <a:avLst/>
          </a:prstGeom>
        </p:spPr>
        <p:txBody>
          <a:bodyPr vert="horz" wrap="square" lIns="0" tIns="0" rIns="0" bIns="72000" rtlCol="0" anchor="ctr" anchorCtr="0">
            <a:normAutofit/>
          </a:bodyPr>
          <a:lstStyle/>
          <a:p>
            <a:r>
              <a:rPr lang="en-GB" dirty="0"/>
              <a:t>Click to edit Master title style</a:t>
            </a:r>
            <a:endParaRPr lang="en-US" dirty="0"/>
          </a:p>
        </p:txBody>
      </p:sp>
      <p:cxnSp>
        <p:nvCxnSpPr>
          <p:cNvPr id="5" name="Conector recto 17">
            <a:extLst>
              <a:ext uri="{FF2B5EF4-FFF2-40B4-BE49-F238E27FC236}">
                <a16:creationId xmlns:a16="http://schemas.microsoft.com/office/drawing/2014/main" id="{506864F7-1141-D6CB-3BEC-774E1F90887D}"/>
              </a:ext>
            </a:extLst>
          </p:cNvPr>
          <p:cNvCxnSpPr>
            <a:cxnSpLocks/>
          </p:cNvCxnSpPr>
          <p:nvPr userDrawn="1"/>
        </p:nvCxnSpPr>
        <p:spPr>
          <a:xfrm>
            <a:off x="405372" y="789690"/>
            <a:ext cx="113802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Gráfico 6">
            <a:extLst>
              <a:ext uri="{FF2B5EF4-FFF2-40B4-BE49-F238E27FC236}">
                <a16:creationId xmlns:a16="http://schemas.microsoft.com/office/drawing/2014/main" id="{23A65864-1BD2-421A-F369-CE118355BD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2792" y="297773"/>
            <a:ext cx="1503685" cy="373043"/>
          </a:xfrm>
          <a:prstGeom prst="rect">
            <a:avLst/>
          </a:prstGeom>
        </p:spPr>
      </p:pic>
    </p:spTree>
    <p:extLst>
      <p:ext uri="{BB962C8B-B14F-4D97-AF65-F5344CB8AC3E}">
        <p14:creationId xmlns:p14="http://schemas.microsoft.com/office/powerpoint/2010/main" val="24364233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26C930B-6D68-CE32-C8C3-D2DBAE6260A1}"/>
              </a:ext>
            </a:extLst>
          </p:cNvPr>
          <p:cNvSpPr>
            <a:spLocks noGrp="1"/>
          </p:cNvSpPr>
          <p:nvPr>
            <p:ph type="body" sz="quarter" idx="10" hasCustomPrompt="1"/>
          </p:nvPr>
        </p:nvSpPr>
        <p:spPr>
          <a:xfrm>
            <a:off x="406400" y="1137600"/>
            <a:ext cx="3006000" cy="5173200"/>
          </a:xfrm>
          <a:prstGeom prst="rect">
            <a:avLst/>
          </a:prstGeom>
        </p:spPr>
        <p:txBody>
          <a:bodyPr l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ext Placeholder 5">
            <a:extLst>
              <a:ext uri="{FF2B5EF4-FFF2-40B4-BE49-F238E27FC236}">
                <a16:creationId xmlns:a16="http://schemas.microsoft.com/office/drawing/2014/main" id="{D4AB3612-54C6-B940-1741-814CFD8D57B1}"/>
              </a:ext>
            </a:extLst>
          </p:cNvPr>
          <p:cNvSpPr>
            <a:spLocks noGrp="1"/>
          </p:cNvSpPr>
          <p:nvPr>
            <p:ph type="body" sz="quarter" idx="11" hasCustomPrompt="1"/>
          </p:nvPr>
        </p:nvSpPr>
        <p:spPr>
          <a:xfrm>
            <a:off x="3635800" y="1137600"/>
            <a:ext cx="3006000" cy="5173200"/>
          </a:xfrm>
          <a:prstGeom prst="rect">
            <a:avLst/>
          </a:prstGeo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5">
            <a:extLst>
              <a:ext uri="{FF2B5EF4-FFF2-40B4-BE49-F238E27FC236}">
                <a16:creationId xmlns:a16="http://schemas.microsoft.com/office/drawing/2014/main" id="{F4F073CB-A76A-70CA-0AD1-B67EDF2E4628}"/>
              </a:ext>
            </a:extLst>
          </p:cNvPr>
          <p:cNvSpPr>
            <a:spLocks noGrp="1"/>
          </p:cNvSpPr>
          <p:nvPr>
            <p:ph type="body" sz="quarter" idx="12" hasCustomPrompt="1"/>
          </p:nvPr>
        </p:nvSpPr>
        <p:spPr>
          <a:xfrm>
            <a:off x="6865200" y="1137600"/>
            <a:ext cx="3006000" cy="5173200"/>
          </a:xfrm>
          <a:prstGeom prst="rect">
            <a:avLst/>
          </a:prstGeo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Placeholder 3">
            <a:extLst>
              <a:ext uri="{FF2B5EF4-FFF2-40B4-BE49-F238E27FC236}">
                <a16:creationId xmlns:a16="http://schemas.microsoft.com/office/drawing/2014/main" id="{04EF3A74-3700-8998-E931-E135E615AB76}"/>
              </a:ext>
            </a:extLst>
          </p:cNvPr>
          <p:cNvSpPr>
            <a:spLocks noGrp="1"/>
          </p:cNvSpPr>
          <p:nvPr>
            <p:ph type="title"/>
          </p:nvPr>
        </p:nvSpPr>
        <p:spPr>
          <a:xfrm>
            <a:off x="406797" y="177981"/>
            <a:ext cx="9630780" cy="607923"/>
          </a:xfrm>
          <a:prstGeom prst="rect">
            <a:avLst/>
          </a:prstGeom>
        </p:spPr>
        <p:txBody>
          <a:bodyPr vert="horz" wrap="square" lIns="0" tIns="0" rIns="0" bIns="72000" rtlCol="0" anchor="ctr" anchorCtr="0">
            <a:normAutofit/>
          </a:bodyPr>
          <a:lstStyle/>
          <a:p>
            <a:r>
              <a:rPr lang="en-GB" dirty="0"/>
              <a:t>Click to edit Master title style</a:t>
            </a:r>
            <a:endParaRPr lang="en-US" dirty="0"/>
          </a:p>
        </p:txBody>
      </p:sp>
      <p:cxnSp>
        <p:nvCxnSpPr>
          <p:cNvPr id="7" name="Conector recto 17">
            <a:extLst>
              <a:ext uri="{FF2B5EF4-FFF2-40B4-BE49-F238E27FC236}">
                <a16:creationId xmlns:a16="http://schemas.microsoft.com/office/drawing/2014/main" id="{D2EE24C0-266C-BC0E-EBCB-7CB8EBF9D011}"/>
              </a:ext>
            </a:extLst>
          </p:cNvPr>
          <p:cNvCxnSpPr>
            <a:cxnSpLocks/>
          </p:cNvCxnSpPr>
          <p:nvPr userDrawn="1"/>
        </p:nvCxnSpPr>
        <p:spPr>
          <a:xfrm>
            <a:off x="405372" y="789690"/>
            <a:ext cx="113802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Gráfico 7">
            <a:extLst>
              <a:ext uri="{FF2B5EF4-FFF2-40B4-BE49-F238E27FC236}">
                <a16:creationId xmlns:a16="http://schemas.microsoft.com/office/drawing/2014/main" id="{76394F2A-9EC6-773F-7B8F-12788A5A94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2792" y="297773"/>
            <a:ext cx="1503685" cy="373043"/>
          </a:xfrm>
          <a:prstGeom prst="rect">
            <a:avLst/>
          </a:prstGeom>
        </p:spPr>
      </p:pic>
    </p:spTree>
    <p:extLst>
      <p:ext uri="{BB962C8B-B14F-4D97-AF65-F5344CB8AC3E}">
        <p14:creationId xmlns:p14="http://schemas.microsoft.com/office/powerpoint/2010/main" val="4067296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9CEEF4A-7598-08FC-4508-B7EB08BD0A5A}"/>
              </a:ext>
            </a:extLst>
          </p:cNvPr>
          <p:cNvSpPr>
            <a:spLocks noGrp="1"/>
          </p:cNvSpPr>
          <p:nvPr>
            <p:ph type="pic" sz="quarter" idx="13" hasCustomPrompt="1"/>
          </p:nvPr>
        </p:nvSpPr>
        <p:spPr>
          <a:xfrm>
            <a:off x="3719755" y="1138517"/>
            <a:ext cx="8065026" cy="5170803"/>
          </a:xfrm>
          <a:prstGeom prst="roundRect">
            <a:avLst>
              <a:gd name="adj" fmla="val 1974"/>
            </a:avLst>
          </a:prstGeom>
        </p:spPr>
        <p:txBody>
          <a:bodyPr/>
          <a:lstStyle>
            <a:lvl1pPr>
              <a:defRPr>
                <a:solidFill>
                  <a:schemeClr val="tx1">
                    <a:lumMod val="75000"/>
                    <a:lumOff val="25000"/>
                  </a:schemeClr>
                </a:solidFill>
              </a:defRPr>
            </a:lvl1pPr>
          </a:lstStyle>
          <a:p>
            <a:r>
              <a:rPr lang="en-US" dirty="0"/>
              <a:t>Click on the icon to add an image</a:t>
            </a:r>
          </a:p>
        </p:txBody>
      </p:sp>
      <p:sp>
        <p:nvSpPr>
          <p:cNvPr id="8" name="Text Placeholder 7">
            <a:extLst>
              <a:ext uri="{FF2B5EF4-FFF2-40B4-BE49-F238E27FC236}">
                <a16:creationId xmlns:a16="http://schemas.microsoft.com/office/drawing/2014/main" id="{76CDA7D8-C2DA-A45E-2DDF-74ED78083653}"/>
              </a:ext>
            </a:extLst>
          </p:cNvPr>
          <p:cNvSpPr>
            <a:spLocks noGrp="1"/>
          </p:cNvSpPr>
          <p:nvPr>
            <p:ph type="body" sz="quarter" idx="14" hasCustomPrompt="1"/>
          </p:nvPr>
        </p:nvSpPr>
        <p:spPr>
          <a:xfrm>
            <a:off x="406800" y="1137600"/>
            <a:ext cx="3006000" cy="5173200"/>
          </a:xfrm>
          <a:prstGeom prst="rect">
            <a:avLst/>
          </a:prstGeo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Placeholder 3">
            <a:extLst>
              <a:ext uri="{FF2B5EF4-FFF2-40B4-BE49-F238E27FC236}">
                <a16:creationId xmlns:a16="http://schemas.microsoft.com/office/drawing/2014/main" id="{D508B49B-F93C-775D-CF88-8770F5DD85ED}"/>
              </a:ext>
            </a:extLst>
          </p:cNvPr>
          <p:cNvSpPr>
            <a:spLocks noGrp="1"/>
          </p:cNvSpPr>
          <p:nvPr>
            <p:ph type="title"/>
          </p:nvPr>
        </p:nvSpPr>
        <p:spPr>
          <a:xfrm>
            <a:off x="406797" y="177981"/>
            <a:ext cx="9630780" cy="607923"/>
          </a:xfrm>
          <a:prstGeom prst="rect">
            <a:avLst/>
          </a:prstGeom>
        </p:spPr>
        <p:txBody>
          <a:bodyPr vert="horz" wrap="square" lIns="0" tIns="0" rIns="0" bIns="72000" rtlCol="0" anchor="ctr" anchorCtr="0">
            <a:normAutofit/>
          </a:bodyPr>
          <a:lstStyle/>
          <a:p>
            <a:r>
              <a:rPr lang="en-GB" dirty="0"/>
              <a:t>Click to edit Master title style</a:t>
            </a:r>
            <a:endParaRPr lang="en-US" dirty="0"/>
          </a:p>
        </p:txBody>
      </p:sp>
      <p:cxnSp>
        <p:nvCxnSpPr>
          <p:cNvPr id="3" name="Conector recto 17">
            <a:extLst>
              <a:ext uri="{FF2B5EF4-FFF2-40B4-BE49-F238E27FC236}">
                <a16:creationId xmlns:a16="http://schemas.microsoft.com/office/drawing/2014/main" id="{84151F7E-BC8A-1B03-13DA-FB238531E602}"/>
              </a:ext>
            </a:extLst>
          </p:cNvPr>
          <p:cNvCxnSpPr>
            <a:cxnSpLocks/>
          </p:cNvCxnSpPr>
          <p:nvPr userDrawn="1"/>
        </p:nvCxnSpPr>
        <p:spPr>
          <a:xfrm>
            <a:off x="405372" y="789690"/>
            <a:ext cx="113802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Gráfico 3">
            <a:extLst>
              <a:ext uri="{FF2B5EF4-FFF2-40B4-BE49-F238E27FC236}">
                <a16:creationId xmlns:a16="http://schemas.microsoft.com/office/drawing/2014/main" id="{C9D1670C-3BF9-505D-7020-FC8219FC0F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2792" y="297773"/>
            <a:ext cx="1503685" cy="373043"/>
          </a:xfrm>
          <a:prstGeom prst="rect">
            <a:avLst/>
          </a:prstGeom>
        </p:spPr>
      </p:pic>
    </p:spTree>
    <p:extLst>
      <p:ext uri="{BB962C8B-B14F-4D97-AF65-F5344CB8AC3E}">
        <p14:creationId xmlns:p14="http://schemas.microsoft.com/office/powerpoint/2010/main" val="1133107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30F6BA58-506E-438E-6C2B-545913116CCF}"/>
              </a:ext>
            </a:extLst>
          </p:cNvPr>
          <p:cNvSpPr>
            <a:spLocks noGrp="1"/>
          </p:cNvSpPr>
          <p:nvPr>
            <p:ph type="pic" sz="quarter" idx="13" hasCustomPrompt="1"/>
          </p:nvPr>
        </p:nvSpPr>
        <p:spPr>
          <a:xfrm>
            <a:off x="1" y="0"/>
            <a:ext cx="12192000" cy="6858000"/>
          </a:xfrm>
          <a:prstGeom prst="roundRect">
            <a:avLst>
              <a:gd name="adj" fmla="val 0"/>
            </a:avLst>
          </a:prstGeom>
        </p:spPr>
        <p:txBody>
          <a:bodyPr/>
          <a:lstStyle/>
          <a:p>
            <a:r>
              <a:rPr lang="en-US" noProof="0" dirty="0"/>
              <a:t>Click on the icon to add an image</a:t>
            </a:r>
          </a:p>
        </p:txBody>
      </p:sp>
      <p:sp>
        <p:nvSpPr>
          <p:cNvPr id="14" name="Marcador de texto 12">
            <a:extLst>
              <a:ext uri="{FF2B5EF4-FFF2-40B4-BE49-F238E27FC236}">
                <a16:creationId xmlns:a16="http://schemas.microsoft.com/office/drawing/2014/main" id="{3E0B9FA4-106C-E699-7911-B99C1308D599}"/>
              </a:ext>
            </a:extLst>
          </p:cNvPr>
          <p:cNvSpPr>
            <a:spLocks noGrp="1"/>
          </p:cNvSpPr>
          <p:nvPr>
            <p:ph type="body" sz="quarter" idx="10" hasCustomPrompt="1"/>
          </p:nvPr>
        </p:nvSpPr>
        <p:spPr>
          <a:xfrm>
            <a:off x="403502" y="2808051"/>
            <a:ext cx="11000786" cy="353354"/>
          </a:xfrm>
          <a:prstGeom prst="rect">
            <a:avLst/>
          </a:prstGeom>
        </p:spPr>
        <p:txBody>
          <a:bodyPr lIns="0" anchor="b" anchorCtr="0"/>
          <a:lstStyle>
            <a:lvl1pPr marL="0" indent="0">
              <a:lnSpc>
                <a:spcPct val="100000"/>
              </a:lnSpc>
              <a:spcBef>
                <a:spcPts val="0"/>
              </a:spcBef>
              <a:buNone/>
              <a:defRPr sz="200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vl2pPr marL="454212"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2pPr>
            <a:lvl3pPr marL="908423"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3pPr>
            <a:lvl4pPr marL="1362636"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4pPr>
            <a:lvl5pPr marL="1816846"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5pPr>
          </a:lstStyle>
          <a:p>
            <a:pPr lvl="0"/>
            <a:r>
              <a:rPr lang="en-US" noProof="0" dirty="0"/>
              <a:t>Cover Subtitle</a:t>
            </a:r>
          </a:p>
        </p:txBody>
      </p:sp>
      <p:sp>
        <p:nvSpPr>
          <p:cNvPr id="15" name="Título 14">
            <a:extLst>
              <a:ext uri="{FF2B5EF4-FFF2-40B4-BE49-F238E27FC236}">
                <a16:creationId xmlns:a16="http://schemas.microsoft.com/office/drawing/2014/main" id="{287BB230-0D91-CDCE-3890-640DA6A98A18}"/>
              </a:ext>
            </a:extLst>
          </p:cNvPr>
          <p:cNvSpPr>
            <a:spLocks noGrp="1"/>
          </p:cNvSpPr>
          <p:nvPr>
            <p:ph type="title" hasCustomPrompt="1"/>
          </p:nvPr>
        </p:nvSpPr>
        <p:spPr>
          <a:xfrm>
            <a:off x="386862" y="3284983"/>
            <a:ext cx="5488645" cy="3025329"/>
          </a:xfrm>
          <a:prstGeom prst="rect">
            <a:avLst/>
          </a:prstGeom>
        </p:spPr>
        <p:txBody>
          <a:bodyPr lIns="0" anchor="t">
            <a:noAutofit/>
          </a:bodyPr>
          <a:lstStyle>
            <a:lvl1pPr>
              <a:lnSpc>
                <a:spcPct val="80000"/>
              </a:lnSpc>
              <a:defRPr sz="6000" b="1" i="0" spc="-150">
                <a:solidFill>
                  <a:schemeClr val="bg1"/>
                </a:solidFill>
                <a:latin typeface="IberPangea Text" panose="020B0404000000000000" pitchFamily="34" charset="0"/>
                <a:ea typeface="IberPangea Text" panose="020B0404000000000000" pitchFamily="34" charset="0"/>
                <a:cs typeface="IberPangea Text" panose="020B0404000000000000" pitchFamily="34" charset="0"/>
              </a:defRPr>
            </a:lvl1pPr>
          </a:lstStyle>
          <a:p>
            <a:r>
              <a:rPr lang="en-US" noProof="0" dirty="0"/>
              <a:t>Small PPT Title</a:t>
            </a:r>
          </a:p>
        </p:txBody>
      </p:sp>
      <p:sp>
        <p:nvSpPr>
          <p:cNvPr id="2" name="Marcador de texto 12">
            <a:extLst>
              <a:ext uri="{FF2B5EF4-FFF2-40B4-BE49-F238E27FC236}">
                <a16:creationId xmlns:a16="http://schemas.microsoft.com/office/drawing/2014/main" id="{394C8709-5400-E9AB-2B49-4AD77847F947}"/>
              </a:ext>
            </a:extLst>
          </p:cNvPr>
          <p:cNvSpPr>
            <a:spLocks noGrp="1"/>
          </p:cNvSpPr>
          <p:nvPr>
            <p:ph type="body" sz="quarter" idx="14" hasCustomPrompt="1"/>
          </p:nvPr>
        </p:nvSpPr>
        <p:spPr>
          <a:xfrm>
            <a:off x="407221" y="6454775"/>
            <a:ext cx="4075367" cy="239158"/>
          </a:xfrm>
          <a:prstGeom prst="rect">
            <a:avLst/>
          </a:prstGeom>
        </p:spPr>
        <p:txBody>
          <a:bodyPr lIns="0"/>
          <a:lstStyle>
            <a:lvl1pPr marL="0" indent="0" algn="l">
              <a:lnSpc>
                <a:spcPct val="100000"/>
              </a:lnSpc>
              <a:spcBef>
                <a:spcPts val="0"/>
              </a:spcBef>
              <a:buNone/>
              <a:defRPr sz="1500" b="0" i="0">
                <a:solidFill>
                  <a:schemeClr val="bg1"/>
                </a:solidFill>
                <a:latin typeface="+mn-lt"/>
                <a:ea typeface="IberPangea Text Light" panose="020B0404000000000000" pitchFamily="34" charset="0"/>
                <a:cs typeface="IberPangea Text Light" panose="020B0404000000000000" pitchFamily="34" charset="0"/>
              </a:defRPr>
            </a:lvl1pPr>
            <a:lvl2pPr marL="454212"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2pPr>
            <a:lvl3pPr marL="908423"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3pPr>
            <a:lvl4pPr marL="1362636"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4pPr>
            <a:lvl5pPr marL="1816846"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5pPr>
          </a:lstStyle>
          <a:p>
            <a:r>
              <a:rPr lang="en-US" noProof="0" dirty="0"/>
              <a:t>Business Division</a:t>
            </a:r>
          </a:p>
        </p:txBody>
      </p:sp>
      <p:sp>
        <p:nvSpPr>
          <p:cNvPr id="3" name="TextBox 2">
            <a:extLst>
              <a:ext uri="{FF2B5EF4-FFF2-40B4-BE49-F238E27FC236}">
                <a16:creationId xmlns:a16="http://schemas.microsoft.com/office/drawing/2014/main" id="{4CB74C3D-5AB0-6A17-C266-0C6A890DAC54}"/>
              </a:ext>
            </a:extLst>
          </p:cNvPr>
          <p:cNvSpPr txBox="1"/>
          <p:nvPr userDrawn="1"/>
        </p:nvSpPr>
        <p:spPr>
          <a:xfrm>
            <a:off x="9509761" y="6454776"/>
            <a:ext cx="2273340" cy="239158"/>
          </a:xfrm>
          <a:prstGeom prst="rect">
            <a:avLst/>
          </a:prstGeom>
          <a:noFill/>
        </p:spPr>
        <p:txBody>
          <a:bodyPr wrap="square" lIns="0" tIns="0" rIns="0" bIns="0" rtlCol="0">
            <a:noAutofit/>
          </a:bodyPr>
          <a:lstStyle/>
          <a:p>
            <a:pPr algn="r"/>
            <a:fld id="{6318FB6F-139D-E242-9895-EB6663796CDE}" type="datetime1">
              <a:rPr lang="en-GB" sz="1500" smtClean="0">
                <a:solidFill>
                  <a:schemeClr val="bg1"/>
                </a:solidFill>
                <a:latin typeface="+mn-lt"/>
                <a:ea typeface="IberPangea Text Light" panose="020B0404000000000000" pitchFamily="34" charset="0"/>
                <a:cs typeface="IberPangea Text Light" panose="020B0404000000000000" pitchFamily="34" charset="0"/>
              </a:rPr>
              <a:t>15/10/2025</a:t>
            </a:fld>
            <a:endParaRPr lang="en-US" sz="1500" dirty="0">
              <a:solidFill>
                <a:schemeClr val="bg1"/>
              </a:solidFill>
              <a:latin typeface="+mn-lt"/>
              <a:ea typeface="IberPangea Text Light" panose="020B0404000000000000" pitchFamily="34" charset="0"/>
              <a:cs typeface="IberPangea Text Light" panose="020B0404000000000000" pitchFamily="34" charset="0"/>
            </a:endParaRPr>
          </a:p>
        </p:txBody>
      </p:sp>
      <p:pic>
        <p:nvPicPr>
          <p:cNvPr id="5" name="Gráfico 4">
            <a:extLst>
              <a:ext uri="{FF2B5EF4-FFF2-40B4-BE49-F238E27FC236}">
                <a16:creationId xmlns:a16="http://schemas.microsoft.com/office/drawing/2014/main" id="{2D2AE43B-0CD6-C67B-D222-4E39EF0441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2797" y="297773"/>
            <a:ext cx="1503681" cy="373043"/>
          </a:xfrm>
          <a:prstGeom prst="rect">
            <a:avLst/>
          </a:prstGeom>
        </p:spPr>
      </p:pic>
    </p:spTree>
    <p:extLst>
      <p:ext uri="{BB962C8B-B14F-4D97-AF65-F5344CB8AC3E}">
        <p14:creationId xmlns:p14="http://schemas.microsoft.com/office/powerpoint/2010/main" val="37110405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9 Marcador de texto">
            <a:extLst>
              <a:ext uri="{FF2B5EF4-FFF2-40B4-BE49-F238E27FC236}">
                <a16:creationId xmlns:a16="http://schemas.microsoft.com/office/drawing/2014/main" id="{C5730698-EE2F-48E6-829A-0F1E5E6BE097}"/>
              </a:ext>
            </a:extLst>
          </p:cNvPr>
          <p:cNvSpPr>
            <a:spLocks noGrp="1"/>
          </p:cNvSpPr>
          <p:nvPr>
            <p:ph type="body" sz="quarter" idx="13" hasCustomPrompt="1"/>
          </p:nvPr>
        </p:nvSpPr>
        <p:spPr>
          <a:xfrm>
            <a:off x="413156" y="6454774"/>
            <a:ext cx="4515526" cy="403225"/>
          </a:xfrm>
          <a:prstGeom prst="rect">
            <a:avLst/>
          </a:prstGeom>
        </p:spPr>
        <p:txBody>
          <a:bodyPr lIns="0" tIns="0" rIns="0" bIns="0" anchor="t" anchorCtr="0"/>
          <a:lstStyle>
            <a:lvl1pPr marL="0" indent="0">
              <a:buNone/>
              <a:defRPr kumimoji="0" lang="en-GB" sz="800" b="0" i="1" u="none" strike="noStrike" kern="1200" cap="none" spc="0" normalizeH="0" baseline="0" dirty="0">
                <a:ln>
                  <a:noFill/>
                </a:ln>
                <a:solidFill>
                  <a:schemeClr val="tx1"/>
                </a:solidFill>
                <a:effectLst/>
                <a:uLnTx/>
                <a:uFillTx/>
                <a:latin typeface="+mn-lt"/>
                <a:ea typeface="IberPangea Text Light" panose="020B0404000000000000" pitchFamily="34" charset="0"/>
                <a:cs typeface="IberPangea Text Light" panose="020B0404000000000000" pitchFamily="34" charset="0"/>
              </a:defRPr>
            </a:lvl1pPr>
            <a:lvl2pPr>
              <a:defRPr>
                <a:solidFill>
                  <a:srgbClr val="6B882B"/>
                </a:solidFill>
              </a:defRPr>
            </a:lvl2pPr>
            <a:lvl3pPr>
              <a:defRPr>
                <a:solidFill>
                  <a:srgbClr val="6B882B"/>
                </a:solidFill>
              </a:defRPr>
            </a:lvl3pPr>
            <a:lvl4pPr>
              <a:defRPr>
                <a:solidFill>
                  <a:srgbClr val="6B882B"/>
                </a:solidFill>
              </a:defRPr>
            </a:lvl4pPr>
            <a:lvl5pPr>
              <a:defRPr>
                <a:solidFill>
                  <a:srgbClr val="6B882B"/>
                </a:solidFill>
              </a:defRPr>
            </a:lvl5pPr>
          </a:lstStyle>
          <a:p>
            <a:pPr lvl="0"/>
            <a:r>
              <a:rPr lang="es-ES" dirty="0"/>
              <a:t>* </a:t>
            </a:r>
            <a:r>
              <a:rPr lang="es-ES" dirty="0" err="1"/>
              <a:t>Click</a:t>
            </a:r>
            <a:r>
              <a:rPr lang="es-ES" dirty="0"/>
              <a:t> </a:t>
            </a:r>
            <a:r>
              <a:rPr lang="es-ES" dirty="0" err="1"/>
              <a:t>for</a:t>
            </a:r>
            <a:r>
              <a:rPr lang="es-ES" dirty="0"/>
              <a:t> </a:t>
            </a:r>
            <a:r>
              <a:rPr lang="es-ES" dirty="0" err="1"/>
              <a:t>clarification</a:t>
            </a:r>
            <a:r>
              <a:rPr lang="es-ES" dirty="0"/>
              <a:t> </a:t>
            </a:r>
            <a:r>
              <a:rPr lang="es-ES" dirty="0" err="1"/>
              <a:t>footer</a:t>
            </a:r>
            <a:endParaRPr lang="en-GB" dirty="0"/>
          </a:p>
        </p:txBody>
      </p:sp>
      <p:sp>
        <p:nvSpPr>
          <p:cNvPr id="4" name="Table Placeholder 3">
            <a:extLst>
              <a:ext uri="{FF2B5EF4-FFF2-40B4-BE49-F238E27FC236}">
                <a16:creationId xmlns:a16="http://schemas.microsoft.com/office/drawing/2014/main" id="{2DB61EA2-395B-CDBE-0DDB-9404BE58EC2B}"/>
              </a:ext>
            </a:extLst>
          </p:cNvPr>
          <p:cNvSpPr>
            <a:spLocks noGrp="1"/>
          </p:cNvSpPr>
          <p:nvPr>
            <p:ph type="tbl" sz="quarter" idx="17"/>
          </p:nvPr>
        </p:nvSpPr>
        <p:spPr>
          <a:xfrm>
            <a:off x="412750" y="1147484"/>
            <a:ext cx="11372850" cy="5162829"/>
          </a:xfrm>
          <a:prstGeom prst="rect">
            <a:avLst/>
          </a:prstGeom>
        </p:spPr>
        <p:txBody>
          <a:bodyPr/>
          <a:lstStyle/>
          <a:p>
            <a:endParaRPr lang="en-US"/>
          </a:p>
        </p:txBody>
      </p:sp>
      <p:sp>
        <p:nvSpPr>
          <p:cNvPr id="3" name="Title Placeholder 3">
            <a:extLst>
              <a:ext uri="{FF2B5EF4-FFF2-40B4-BE49-F238E27FC236}">
                <a16:creationId xmlns:a16="http://schemas.microsoft.com/office/drawing/2014/main" id="{C96F3777-8869-BB74-227B-6785EE28B9EF}"/>
              </a:ext>
            </a:extLst>
          </p:cNvPr>
          <p:cNvSpPr>
            <a:spLocks noGrp="1"/>
          </p:cNvSpPr>
          <p:nvPr>
            <p:ph type="title"/>
          </p:nvPr>
        </p:nvSpPr>
        <p:spPr>
          <a:xfrm>
            <a:off x="406797" y="177981"/>
            <a:ext cx="9630780" cy="607923"/>
          </a:xfrm>
          <a:prstGeom prst="rect">
            <a:avLst/>
          </a:prstGeom>
        </p:spPr>
        <p:txBody>
          <a:bodyPr vert="horz" wrap="square" lIns="0" tIns="0" rIns="0" bIns="72000" rtlCol="0" anchor="ctr" anchorCtr="0">
            <a:normAutofit/>
          </a:bodyPr>
          <a:lstStyle/>
          <a:p>
            <a:r>
              <a:rPr lang="en-GB" dirty="0"/>
              <a:t>Click to edit Master title style</a:t>
            </a:r>
            <a:endParaRPr lang="en-US" dirty="0"/>
          </a:p>
        </p:txBody>
      </p:sp>
      <p:cxnSp>
        <p:nvCxnSpPr>
          <p:cNvPr id="5" name="Conector recto 17">
            <a:extLst>
              <a:ext uri="{FF2B5EF4-FFF2-40B4-BE49-F238E27FC236}">
                <a16:creationId xmlns:a16="http://schemas.microsoft.com/office/drawing/2014/main" id="{6FC76106-AA89-6611-B601-69672B06BD92}"/>
              </a:ext>
            </a:extLst>
          </p:cNvPr>
          <p:cNvCxnSpPr>
            <a:cxnSpLocks/>
          </p:cNvCxnSpPr>
          <p:nvPr userDrawn="1"/>
        </p:nvCxnSpPr>
        <p:spPr>
          <a:xfrm>
            <a:off x="405372" y="789690"/>
            <a:ext cx="113802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Gráfico 6">
            <a:extLst>
              <a:ext uri="{FF2B5EF4-FFF2-40B4-BE49-F238E27FC236}">
                <a16:creationId xmlns:a16="http://schemas.microsoft.com/office/drawing/2014/main" id="{7D92393D-0754-40A3-0D4F-26DAF190E2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2792" y="297773"/>
            <a:ext cx="1503685" cy="373043"/>
          </a:xfrm>
          <a:prstGeom prst="rect">
            <a:avLst/>
          </a:prstGeom>
        </p:spPr>
      </p:pic>
    </p:spTree>
    <p:extLst>
      <p:ext uri="{BB962C8B-B14F-4D97-AF65-F5344CB8AC3E}">
        <p14:creationId xmlns:p14="http://schemas.microsoft.com/office/powerpoint/2010/main" val="9160046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3531F1D-68D3-F018-376E-EB795F473F3B}"/>
              </a:ext>
            </a:extLst>
          </p:cNvPr>
          <p:cNvSpPr>
            <a:spLocks noGrp="1"/>
          </p:cNvSpPr>
          <p:nvPr>
            <p:ph type="body" sz="quarter" idx="18" hasCustomPrompt="1"/>
          </p:nvPr>
        </p:nvSpPr>
        <p:spPr>
          <a:xfrm>
            <a:off x="406400" y="5586413"/>
            <a:ext cx="11379200" cy="723900"/>
          </a:xfrm>
          <a:prstGeom prst="roundRect">
            <a:avLst>
              <a:gd name="adj" fmla="val 9211"/>
            </a:avLst>
          </a:prstGeom>
          <a:solidFill>
            <a:schemeClr val="accent1"/>
          </a:solidFill>
        </p:spPr>
        <p:txBody>
          <a:bodyPr lIns="0" tIns="0" rIns="0" bIns="0" anchor="ctr" anchorCtr="1"/>
          <a:lstStyle>
            <a:lvl1pPr>
              <a:lnSpc>
                <a:spcPct val="90000"/>
              </a:lnSpc>
              <a:spcBef>
                <a:spcPts val="0"/>
              </a:spcBef>
              <a:defRPr sz="1800">
                <a:solidFill>
                  <a:schemeClr val="bg1"/>
                </a:solidFill>
              </a:defRPr>
            </a:lvl1pPr>
          </a:lstStyle>
          <a:p>
            <a:pPr lvl="0"/>
            <a:r>
              <a:rPr lang="en-GB" dirty="0"/>
              <a:t>Click to edit Master text styles</a:t>
            </a:r>
          </a:p>
        </p:txBody>
      </p:sp>
      <p:sp>
        <p:nvSpPr>
          <p:cNvPr id="6" name="9 Marcador de texto">
            <a:extLst>
              <a:ext uri="{FF2B5EF4-FFF2-40B4-BE49-F238E27FC236}">
                <a16:creationId xmlns:a16="http://schemas.microsoft.com/office/drawing/2014/main" id="{C5730698-EE2F-48E6-829A-0F1E5E6BE097}"/>
              </a:ext>
            </a:extLst>
          </p:cNvPr>
          <p:cNvSpPr>
            <a:spLocks noGrp="1"/>
          </p:cNvSpPr>
          <p:nvPr>
            <p:ph type="body" sz="quarter" idx="13" hasCustomPrompt="1"/>
          </p:nvPr>
        </p:nvSpPr>
        <p:spPr>
          <a:xfrm>
            <a:off x="413156" y="6454774"/>
            <a:ext cx="4515526" cy="403225"/>
          </a:xfrm>
          <a:prstGeom prst="rect">
            <a:avLst/>
          </a:prstGeom>
        </p:spPr>
        <p:txBody>
          <a:bodyPr lIns="0" tIns="0" rIns="0" bIns="0" anchor="t" anchorCtr="0"/>
          <a:lstStyle>
            <a:lvl1pPr marL="0" indent="0">
              <a:buNone/>
              <a:defRPr kumimoji="0" lang="en-GB" sz="800" b="0" i="1" u="none" strike="noStrike" kern="1200" cap="none" spc="0" normalizeH="0" baseline="0" dirty="0">
                <a:ln>
                  <a:noFill/>
                </a:ln>
                <a:solidFill>
                  <a:schemeClr val="tx1"/>
                </a:solidFill>
                <a:effectLst/>
                <a:uLnTx/>
                <a:uFillTx/>
                <a:latin typeface="+mn-lt"/>
                <a:ea typeface="IberPangea Text Light" panose="020B0404000000000000" pitchFamily="34" charset="0"/>
                <a:cs typeface="IberPangea Text Light" panose="020B0404000000000000" pitchFamily="34" charset="0"/>
              </a:defRPr>
            </a:lvl1pPr>
            <a:lvl2pPr>
              <a:defRPr>
                <a:solidFill>
                  <a:srgbClr val="6B882B"/>
                </a:solidFill>
              </a:defRPr>
            </a:lvl2pPr>
            <a:lvl3pPr>
              <a:defRPr>
                <a:solidFill>
                  <a:srgbClr val="6B882B"/>
                </a:solidFill>
              </a:defRPr>
            </a:lvl3pPr>
            <a:lvl4pPr>
              <a:defRPr>
                <a:solidFill>
                  <a:srgbClr val="6B882B"/>
                </a:solidFill>
              </a:defRPr>
            </a:lvl4pPr>
            <a:lvl5pPr>
              <a:defRPr>
                <a:solidFill>
                  <a:srgbClr val="6B882B"/>
                </a:solidFill>
              </a:defRPr>
            </a:lvl5pPr>
          </a:lstStyle>
          <a:p>
            <a:pPr lvl="0"/>
            <a:r>
              <a:rPr lang="es-ES" dirty="0"/>
              <a:t>* </a:t>
            </a:r>
            <a:r>
              <a:rPr lang="es-ES" dirty="0" err="1"/>
              <a:t>Click</a:t>
            </a:r>
            <a:r>
              <a:rPr lang="es-ES" dirty="0"/>
              <a:t> </a:t>
            </a:r>
            <a:r>
              <a:rPr lang="es-ES" dirty="0" err="1"/>
              <a:t>for</a:t>
            </a:r>
            <a:r>
              <a:rPr lang="es-ES" dirty="0"/>
              <a:t> </a:t>
            </a:r>
            <a:r>
              <a:rPr lang="es-ES" dirty="0" err="1"/>
              <a:t>clarification</a:t>
            </a:r>
            <a:r>
              <a:rPr lang="es-ES" dirty="0"/>
              <a:t> </a:t>
            </a:r>
            <a:r>
              <a:rPr lang="es-ES" dirty="0" err="1"/>
              <a:t>footer</a:t>
            </a:r>
            <a:endParaRPr lang="en-GB" dirty="0"/>
          </a:p>
        </p:txBody>
      </p:sp>
      <p:sp>
        <p:nvSpPr>
          <p:cNvPr id="11" name="Chart Placeholder 10">
            <a:extLst>
              <a:ext uri="{FF2B5EF4-FFF2-40B4-BE49-F238E27FC236}">
                <a16:creationId xmlns:a16="http://schemas.microsoft.com/office/drawing/2014/main" id="{7E992A42-F35F-42DD-40D0-7E6628866775}"/>
              </a:ext>
            </a:extLst>
          </p:cNvPr>
          <p:cNvSpPr>
            <a:spLocks noGrp="1"/>
          </p:cNvSpPr>
          <p:nvPr>
            <p:ph type="chart" sz="quarter" idx="19"/>
          </p:nvPr>
        </p:nvSpPr>
        <p:spPr>
          <a:xfrm>
            <a:off x="406400" y="1147482"/>
            <a:ext cx="11379200" cy="4438931"/>
          </a:xfrm>
          <a:prstGeom prst="rect">
            <a:avLst/>
          </a:prstGeom>
        </p:spPr>
        <p:txBody>
          <a:bodyPr/>
          <a:lstStyle/>
          <a:p>
            <a:endParaRPr lang="en-US" dirty="0"/>
          </a:p>
        </p:txBody>
      </p:sp>
      <p:sp>
        <p:nvSpPr>
          <p:cNvPr id="3" name="Title Placeholder 3">
            <a:extLst>
              <a:ext uri="{FF2B5EF4-FFF2-40B4-BE49-F238E27FC236}">
                <a16:creationId xmlns:a16="http://schemas.microsoft.com/office/drawing/2014/main" id="{E081FF8D-C1AC-D0E8-DCD2-DAB36FE92A86}"/>
              </a:ext>
            </a:extLst>
          </p:cNvPr>
          <p:cNvSpPr>
            <a:spLocks noGrp="1"/>
          </p:cNvSpPr>
          <p:nvPr>
            <p:ph type="title"/>
          </p:nvPr>
        </p:nvSpPr>
        <p:spPr>
          <a:xfrm>
            <a:off x="406797" y="177981"/>
            <a:ext cx="9630780" cy="607923"/>
          </a:xfrm>
          <a:prstGeom prst="rect">
            <a:avLst/>
          </a:prstGeom>
        </p:spPr>
        <p:txBody>
          <a:bodyPr vert="horz" wrap="square" lIns="0" tIns="0" rIns="0" bIns="72000" rtlCol="0" anchor="ctr" anchorCtr="0">
            <a:normAutofit/>
          </a:bodyPr>
          <a:lstStyle/>
          <a:p>
            <a:r>
              <a:rPr lang="en-GB" dirty="0"/>
              <a:t>Click to edit Master title style</a:t>
            </a:r>
            <a:endParaRPr lang="en-US" dirty="0"/>
          </a:p>
        </p:txBody>
      </p:sp>
      <p:cxnSp>
        <p:nvCxnSpPr>
          <p:cNvPr id="4" name="Conector recto 17">
            <a:extLst>
              <a:ext uri="{FF2B5EF4-FFF2-40B4-BE49-F238E27FC236}">
                <a16:creationId xmlns:a16="http://schemas.microsoft.com/office/drawing/2014/main" id="{CDC73324-BA4F-F77D-7AC5-FD249C24A4AE}"/>
              </a:ext>
            </a:extLst>
          </p:cNvPr>
          <p:cNvCxnSpPr>
            <a:cxnSpLocks/>
          </p:cNvCxnSpPr>
          <p:nvPr userDrawn="1"/>
        </p:nvCxnSpPr>
        <p:spPr>
          <a:xfrm>
            <a:off x="405372" y="789690"/>
            <a:ext cx="113802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Gráfico 4">
            <a:extLst>
              <a:ext uri="{FF2B5EF4-FFF2-40B4-BE49-F238E27FC236}">
                <a16:creationId xmlns:a16="http://schemas.microsoft.com/office/drawing/2014/main" id="{EE6E65CF-6154-B55F-A5CD-C82BC47DC0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2792" y="297773"/>
            <a:ext cx="1503685" cy="373043"/>
          </a:xfrm>
          <a:prstGeom prst="rect">
            <a:avLst/>
          </a:prstGeom>
        </p:spPr>
      </p:pic>
    </p:spTree>
    <p:extLst>
      <p:ext uri="{BB962C8B-B14F-4D97-AF65-F5344CB8AC3E}">
        <p14:creationId xmlns:p14="http://schemas.microsoft.com/office/powerpoint/2010/main" val="18361008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olo el título">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C4319DB6-7F61-4AED-9DBF-C77CF7BA227E}"/>
              </a:ext>
            </a:extLst>
          </p:cNvPr>
          <p:cNvSpPr>
            <a:spLocks noGrp="1"/>
          </p:cNvSpPr>
          <p:nvPr>
            <p:ph type="title"/>
          </p:nvPr>
        </p:nvSpPr>
        <p:spPr>
          <a:xfrm>
            <a:off x="406797" y="177981"/>
            <a:ext cx="9630780" cy="607923"/>
          </a:xfrm>
          <a:prstGeom prst="rect">
            <a:avLst/>
          </a:prstGeom>
        </p:spPr>
        <p:txBody>
          <a:bodyPr vert="horz" wrap="square" lIns="0" tIns="0" rIns="0" bIns="72000" rtlCol="0" anchor="ctr" anchorCtr="0">
            <a:normAutofit/>
          </a:bodyPr>
          <a:lstStyle/>
          <a:p>
            <a:r>
              <a:rPr lang="en-GB" dirty="0"/>
              <a:t>Click to edit Master title style</a:t>
            </a:r>
            <a:endParaRPr lang="en-US" dirty="0"/>
          </a:p>
        </p:txBody>
      </p:sp>
      <p:cxnSp>
        <p:nvCxnSpPr>
          <p:cNvPr id="5" name="Conector recto 17">
            <a:extLst>
              <a:ext uri="{FF2B5EF4-FFF2-40B4-BE49-F238E27FC236}">
                <a16:creationId xmlns:a16="http://schemas.microsoft.com/office/drawing/2014/main" id="{269D53B5-2EBA-03E6-079E-3FA18A28528A}"/>
              </a:ext>
            </a:extLst>
          </p:cNvPr>
          <p:cNvCxnSpPr>
            <a:cxnSpLocks/>
          </p:cNvCxnSpPr>
          <p:nvPr userDrawn="1"/>
        </p:nvCxnSpPr>
        <p:spPr>
          <a:xfrm>
            <a:off x="405372" y="789690"/>
            <a:ext cx="113802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Gráfico 5">
            <a:extLst>
              <a:ext uri="{FF2B5EF4-FFF2-40B4-BE49-F238E27FC236}">
                <a16:creationId xmlns:a16="http://schemas.microsoft.com/office/drawing/2014/main" id="{FDA07480-7810-EE12-7F55-E2A8FE9161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2792" y="297773"/>
            <a:ext cx="1503685" cy="373043"/>
          </a:xfrm>
          <a:prstGeom prst="rect">
            <a:avLst/>
          </a:prstGeom>
        </p:spPr>
      </p:pic>
    </p:spTree>
    <p:extLst>
      <p:ext uri="{BB962C8B-B14F-4D97-AF65-F5344CB8AC3E}">
        <p14:creationId xmlns:p14="http://schemas.microsoft.com/office/powerpoint/2010/main" val="23572142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Green">
    <p:bg>
      <p:bgPr>
        <a:solidFill>
          <a:schemeClr val="accent1"/>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9C25132B-49EB-2005-F0C7-1B94ECBC50E6}"/>
              </a:ext>
            </a:extLst>
          </p:cNvPr>
          <p:cNvSpPr>
            <a:spLocks noGrp="1"/>
          </p:cNvSpPr>
          <p:nvPr>
            <p:ph type="body" sz="quarter" idx="20" hasCustomPrompt="1"/>
          </p:nvPr>
        </p:nvSpPr>
        <p:spPr>
          <a:xfrm>
            <a:off x="355341" y="438865"/>
            <a:ext cx="9289413" cy="3016075"/>
          </a:xfrm>
          <a:prstGeom prst="rect">
            <a:avLst/>
          </a:prstGeom>
        </p:spPr>
        <p:txBody>
          <a:bodyPr lIns="0" anchor="t">
            <a:normAutofit/>
          </a:bodyPr>
          <a:lstStyle>
            <a:lvl1pPr>
              <a:lnSpc>
                <a:spcPct val="80000"/>
              </a:lnSpc>
              <a:defRPr sz="7000" b="1" i="0" spc="-150">
                <a:solidFill>
                  <a:schemeClr val="bg1"/>
                </a:solidFill>
                <a:latin typeface="+mj-lt"/>
                <a:ea typeface="IberPangea Text" panose="020B0404000000000000" pitchFamily="34" charset="0"/>
                <a:cs typeface="IberPangea Text" panose="020B0404000000000000" pitchFamily="34" charset="0"/>
              </a:defRPr>
            </a:lvl1pPr>
          </a:lstStyle>
          <a:p>
            <a:pPr lvl="0"/>
            <a:r>
              <a:rPr lang="en-US" noProof="0" dirty="0"/>
              <a:t>Divider title</a:t>
            </a:r>
          </a:p>
        </p:txBody>
      </p:sp>
      <p:sp>
        <p:nvSpPr>
          <p:cNvPr id="3" name="TextBox 2">
            <a:extLst>
              <a:ext uri="{FF2B5EF4-FFF2-40B4-BE49-F238E27FC236}">
                <a16:creationId xmlns:a16="http://schemas.microsoft.com/office/drawing/2014/main" id="{10BB7A11-3EF6-0DC2-8445-70CAD5E94FC7}"/>
              </a:ext>
            </a:extLst>
          </p:cNvPr>
          <p:cNvSpPr txBox="1"/>
          <p:nvPr userDrawn="1"/>
        </p:nvSpPr>
        <p:spPr>
          <a:xfrm>
            <a:off x="11301518" y="6454776"/>
            <a:ext cx="484082" cy="208914"/>
          </a:xfrm>
          <a:prstGeom prst="rect">
            <a:avLst/>
          </a:prstGeom>
          <a:noFill/>
        </p:spPr>
        <p:txBody>
          <a:bodyPr wrap="square" lIns="0" tIns="0" rIns="0" bIns="0" rtlCol="0">
            <a:noAutofit/>
          </a:bodyPr>
          <a:lstStyle/>
          <a:p>
            <a:pPr algn="r"/>
            <a:fld id="{D5E78EB0-DDD2-2F40-8AB8-446A90E58D7D}" type="slidenum">
              <a:rPr lang="en-US" sz="900" smtClean="0">
                <a:solidFill>
                  <a:schemeClr val="bg1"/>
                </a:solidFill>
                <a:latin typeface="+mn-lt"/>
                <a:ea typeface="IberPangea Text Light" panose="020B0404000000000000" pitchFamily="34" charset="0"/>
                <a:cs typeface="IberPangea Text Light" panose="020B0404000000000000" pitchFamily="34" charset="0"/>
              </a:rPr>
              <a:pPr algn="r"/>
              <a:t>‹#›</a:t>
            </a:fld>
            <a:endParaRPr lang="en-US" sz="900" dirty="0">
              <a:solidFill>
                <a:schemeClr val="bg1"/>
              </a:solidFill>
              <a:latin typeface="+mn-lt"/>
              <a:ea typeface="IberPangea Text Light" panose="020B0404000000000000" pitchFamily="34" charset="0"/>
              <a:cs typeface="IberPangea Text Light" panose="020B0404000000000000" pitchFamily="34" charset="0"/>
            </a:endParaRPr>
          </a:p>
        </p:txBody>
      </p:sp>
      <p:pic>
        <p:nvPicPr>
          <p:cNvPr id="4" name="Gráfico 3">
            <a:extLst>
              <a:ext uri="{FF2B5EF4-FFF2-40B4-BE49-F238E27FC236}">
                <a16:creationId xmlns:a16="http://schemas.microsoft.com/office/drawing/2014/main" id="{7775010E-C5F4-E8FE-FAF7-AD54AB9135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2797" y="297773"/>
            <a:ext cx="1503681" cy="373043"/>
          </a:xfrm>
          <a:prstGeom prst="rect">
            <a:avLst/>
          </a:prstGeom>
        </p:spPr>
      </p:pic>
    </p:spTree>
    <p:extLst>
      <p:ext uri="{BB962C8B-B14F-4D97-AF65-F5344CB8AC3E}">
        <p14:creationId xmlns:p14="http://schemas.microsoft.com/office/powerpoint/2010/main" val="35164090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vider Green">
    <p:bg>
      <p:bgPr>
        <a:solidFill>
          <a:schemeClr val="accent5"/>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9C25132B-49EB-2005-F0C7-1B94ECBC50E6}"/>
              </a:ext>
            </a:extLst>
          </p:cNvPr>
          <p:cNvSpPr>
            <a:spLocks noGrp="1"/>
          </p:cNvSpPr>
          <p:nvPr>
            <p:ph type="body" sz="quarter" idx="20" hasCustomPrompt="1"/>
          </p:nvPr>
        </p:nvSpPr>
        <p:spPr>
          <a:xfrm>
            <a:off x="355341" y="438865"/>
            <a:ext cx="9289413" cy="3016075"/>
          </a:xfrm>
          <a:prstGeom prst="rect">
            <a:avLst/>
          </a:prstGeom>
        </p:spPr>
        <p:txBody>
          <a:bodyPr lIns="0" anchor="t">
            <a:normAutofit/>
          </a:bodyPr>
          <a:lstStyle>
            <a:lvl1pPr>
              <a:lnSpc>
                <a:spcPct val="80000"/>
              </a:lnSpc>
              <a:defRPr sz="7000" b="1" i="0" spc="-150">
                <a:solidFill>
                  <a:schemeClr val="bg1"/>
                </a:solidFill>
                <a:latin typeface="+mj-lt"/>
                <a:ea typeface="IberPangea Text" panose="020B0404000000000000" pitchFamily="34" charset="0"/>
                <a:cs typeface="IberPangea Text" panose="020B0404000000000000" pitchFamily="34" charset="0"/>
              </a:defRPr>
            </a:lvl1pPr>
          </a:lstStyle>
          <a:p>
            <a:pPr lvl="0"/>
            <a:r>
              <a:rPr lang="en-US" noProof="0" dirty="0"/>
              <a:t>Divider title</a:t>
            </a:r>
          </a:p>
        </p:txBody>
      </p:sp>
      <p:sp>
        <p:nvSpPr>
          <p:cNvPr id="3" name="TextBox 2">
            <a:extLst>
              <a:ext uri="{FF2B5EF4-FFF2-40B4-BE49-F238E27FC236}">
                <a16:creationId xmlns:a16="http://schemas.microsoft.com/office/drawing/2014/main" id="{10BB7A11-3EF6-0DC2-8445-70CAD5E94FC7}"/>
              </a:ext>
            </a:extLst>
          </p:cNvPr>
          <p:cNvSpPr txBox="1"/>
          <p:nvPr userDrawn="1"/>
        </p:nvSpPr>
        <p:spPr>
          <a:xfrm>
            <a:off x="11301518" y="6454776"/>
            <a:ext cx="484082" cy="208914"/>
          </a:xfrm>
          <a:prstGeom prst="rect">
            <a:avLst/>
          </a:prstGeom>
          <a:noFill/>
        </p:spPr>
        <p:txBody>
          <a:bodyPr wrap="square" lIns="0" tIns="0" rIns="0" bIns="0" rtlCol="0">
            <a:noAutofit/>
          </a:bodyPr>
          <a:lstStyle/>
          <a:p>
            <a:pPr algn="r"/>
            <a:fld id="{D5E78EB0-DDD2-2F40-8AB8-446A90E58D7D}" type="slidenum">
              <a:rPr lang="en-US" sz="900" smtClean="0">
                <a:solidFill>
                  <a:schemeClr val="bg1"/>
                </a:solidFill>
                <a:latin typeface="+mn-lt"/>
                <a:ea typeface="IberPangea Text Light" panose="020B0404000000000000" pitchFamily="34" charset="0"/>
                <a:cs typeface="IberPangea Text Light" panose="020B0404000000000000" pitchFamily="34" charset="0"/>
              </a:rPr>
              <a:pPr algn="r"/>
              <a:t>‹#›</a:t>
            </a:fld>
            <a:endParaRPr lang="en-US" sz="900" dirty="0">
              <a:solidFill>
                <a:schemeClr val="bg1"/>
              </a:solidFill>
              <a:latin typeface="+mn-lt"/>
              <a:ea typeface="IberPangea Text Light" panose="020B0404000000000000" pitchFamily="34" charset="0"/>
              <a:cs typeface="IberPangea Text Light" panose="020B0404000000000000" pitchFamily="34" charset="0"/>
            </a:endParaRPr>
          </a:p>
        </p:txBody>
      </p:sp>
      <p:pic>
        <p:nvPicPr>
          <p:cNvPr id="4" name="Gráfico 3">
            <a:extLst>
              <a:ext uri="{FF2B5EF4-FFF2-40B4-BE49-F238E27FC236}">
                <a16:creationId xmlns:a16="http://schemas.microsoft.com/office/drawing/2014/main" id="{28EB9FE7-6135-1D73-E5B5-437C21F9A4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2797" y="297773"/>
            <a:ext cx="1503681" cy="373043"/>
          </a:xfrm>
          <a:prstGeom prst="rect">
            <a:avLst/>
          </a:prstGeom>
        </p:spPr>
      </p:pic>
    </p:spTree>
    <p:extLst>
      <p:ext uri="{BB962C8B-B14F-4D97-AF65-F5344CB8AC3E}">
        <p14:creationId xmlns:p14="http://schemas.microsoft.com/office/powerpoint/2010/main" val="34674352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ivider Green">
    <p:bg>
      <p:bgPr>
        <a:solidFill>
          <a:schemeClr val="accent6"/>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9C25132B-49EB-2005-F0C7-1B94ECBC50E6}"/>
              </a:ext>
            </a:extLst>
          </p:cNvPr>
          <p:cNvSpPr>
            <a:spLocks noGrp="1"/>
          </p:cNvSpPr>
          <p:nvPr>
            <p:ph type="body" sz="quarter" idx="20" hasCustomPrompt="1"/>
          </p:nvPr>
        </p:nvSpPr>
        <p:spPr>
          <a:xfrm>
            <a:off x="355341" y="438865"/>
            <a:ext cx="9289413" cy="3016075"/>
          </a:xfrm>
          <a:prstGeom prst="rect">
            <a:avLst/>
          </a:prstGeom>
        </p:spPr>
        <p:txBody>
          <a:bodyPr lIns="0" anchor="t">
            <a:normAutofit/>
          </a:bodyPr>
          <a:lstStyle>
            <a:lvl1pPr>
              <a:lnSpc>
                <a:spcPct val="80000"/>
              </a:lnSpc>
              <a:defRPr sz="7000" b="1" i="0" spc="-150">
                <a:solidFill>
                  <a:schemeClr val="bg1"/>
                </a:solidFill>
                <a:latin typeface="+mj-lt"/>
                <a:ea typeface="IberPangea Text" panose="020B0404000000000000" pitchFamily="34" charset="0"/>
                <a:cs typeface="IberPangea Text" panose="020B0404000000000000" pitchFamily="34" charset="0"/>
              </a:defRPr>
            </a:lvl1pPr>
          </a:lstStyle>
          <a:p>
            <a:pPr lvl="0"/>
            <a:r>
              <a:rPr lang="en-US" noProof="0" dirty="0"/>
              <a:t>Divider title</a:t>
            </a:r>
          </a:p>
        </p:txBody>
      </p:sp>
      <p:sp>
        <p:nvSpPr>
          <p:cNvPr id="3" name="TextBox 2">
            <a:extLst>
              <a:ext uri="{FF2B5EF4-FFF2-40B4-BE49-F238E27FC236}">
                <a16:creationId xmlns:a16="http://schemas.microsoft.com/office/drawing/2014/main" id="{10BB7A11-3EF6-0DC2-8445-70CAD5E94FC7}"/>
              </a:ext>
            </a:extLst>
          </p:cNvPr>
          <p:cNvSpPr txBox="1"/>
          <p:nvPr userDrawn="1"/>
        </p:nvSpPr>
        <p:spPr>
          <a:xfrm>
            <a:off x="11301518" y="6454776"/>
            <a:ext cx="484082" cy="208914"/>
          </a:xfrm>
          <a:prstGeom prst="rect">
            <a:avLst/>
          </a:prstGeom>
          <a:noFill/>
        </p:spPr>
        <p:txBody>
          <a:bodyPr wrap="square" lIns="0" tIns="0" rIns="0" bIns="0" rtlCol="0">
            <a:noAutofit/>
          </a:bodyPr>
          <a:lstStyle/>
          <a:p>
            <a:pPr algn="r"/>
            <a:fld id="{D5E78EB0-DDD2-2F40-8AB8-446A90E58D7D}" type="slidenum">
              <a:rPr lang="en-US" sz="900" smtClean="0">
                <a:solidFill>
                  <a:schemeClr val="bg1"/>
                </a:solidFill>
                <a:latin typeface="+mn-lt"/>
                <a:ea typeface="IberPangea Text Light" panose="020B0404000000000000" pitchFamily="34" charset="0"/>
                <a:cs typeface="IberPangea Text Light" panose="020B0404000000000000" pitchFamily="34" charset="0"/>
              </a:rPr>
              <a:pPr algn="r"/>
              <a:t>‹#›</a:t>
            </a:fld>
            <a:endParaRPr lang="en-US" sz="900" dirty="0">
              <a:solidFill>
                <a:schemeClr val="bg1"/>
              </a:solidFill>
              <a:latin typeface="+mn-lt"/>
              <a:ea typeface="IberPangea Text Light" panose="020B0404000000000000" pitchFamily="34" charset="0"/>
              <a:cs typeface="IberPangea Text Light" panose="020B0404000000000000" pitchFamily="34" charset="0"/>
            </a:endParaRPr>
          </a:p>
        </p:txBody>
      </p:sp>
      <p:pic>
        <p:nvPicPr>
          <p:cNvPr id="4" name="Gráfico 3">
            <a:extLst>
              <a:ext uri="{FF2B5EF4-FFF2-40B4-BE49-F238E27FC236}">
                <a16:creationId xmlns:a16="http://schemas.microsoft.com/office/drawing/2014/main" id="{847275D0-778E-B5AC-01F9-42CE5BF517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2797" y="297773"/>
            <a:ext cx="1503681" cy="373043"/>
          </a:xfrm>
          <a:prstGeom prst="rect">
            <a:avLst/>
          </a:prstGeom>
        </p:spPr>
      </p:pic>
    </p:spTree>
    <p:extLst>
      <p:ext uri="{BB962C8B-B14F-4D97-AF65-F5344CB8AC3E}">
        <p14:creationId xmlns:p14="http://schemas.microsoft.com/office/powerpoint/2010/main" val="9836051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p:bg>
      <p:bgRef idx="1001">
        <a:schemeClr val="bg1"/>
      </p:bgRef>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E9E5E572-ACA6-848C-1471-C2088F7E0DC4}"/>
              </a:ext>
            </a:extLst>
          </p:cNvPr>
          <p:cNvSpPr>
            <a:spLocks noGrp="1"/>
          </p:cNvSpPr>
          <p:nvPr>
            <p:ph type="body" sz="quarter" idx="20" hasCustomPrompt="1"/>
          </p:nvPr>
        </p:nvSpPr>
        <p:spPr>
          <a:xfrm>
            <a:off x="356400" y="439200"/>
            <a:ext cx="9289413" cy="3016075"/>
          </a:xfrm>
          <a:prstGeom prst="rect">
            <a:avLst/>
          </a:prstGeom>
        </p:spPr>
        <p:txBody>
          <a:bodyPr lIns="0" anchor="t">
            <a:normAutofit/>
          </a:bodyPr>
          <a:lstStyle>
            <a:lvl1pPr>
              <a:lnSpc>
                <a:spcPct val="80000"/>
              </a:lnSpc>
              <a:defRPr sz="7000" b="1" i="0" spc="-150">
                <a:solidFill>
                  <a:schemeClr val="accent1"/>
                </a:solidFill>
                <a:latin typeface="+mj-lt"/>
                <a:ea typeface="IberPangea Text" panose="020B0404000000000000" pitchFamily="34" charset="0"/>
                <a:cs typeface="IberPangea Text" panose="020B0404000000000000" pitchFamily="34" charset="0"/>
              </a:defRPr>
            </a:lvl1pPr>
          </a:lstStyle>
          <a:p>
            <a:pPr lvl="0"/>
            <a:r>
              <a:rPr lang="en-US" noProof="0" dirty="0"/>
              <a:t>Divider title</a:t>
            </a:r>
          </a:p>
        </p:txBody>
      </p:sp>
      <p:sp>
        <p:nvSpPr>
          <p:cNvPr id="16" name="TextBox 15">
            <a:extLst>
              <a:ext uri="{FF2B5EF4-FFF2-40B4-BE49-F238E27FC236}">
                <a16:creationId xmlns:a16="http://schemas.microsoft.com/office/drawing/2014/main" id="{D4FFA5EA-9D96-A3B7-5DD4-A4D9BED659C6}"/>
              </a:ext>
            </a:extLst>
          </p:cNvPr>
          <p:cNvSpPr txBox="1"/>
          <p:nvPr userDrawn="1"/>
        </p:nvSpPr>
        <p:spPr>
          <a:xfrm>
            <a:off x="11301518" y="6454776"/>
            <a:ext cx="484082" cy="208914"/>
          </a:xfrm>
          <a:prstGeom prst="rect">
            <a:avLst/>
          </a:prstGeom>
          <a:noFill/>
        </p:spPr>
        <p:txBody>
          <a:bodyPr wrap="square" lIns="0" tIns="0" rIns="0" bIns="0" rtlCol="0">
            <a:noAutofit/>
          </a:bodyPr>
          <a:lstStyle/>
          <a:p>
            <a:pPr algn="r"/>
            <a:fld id="{D5E78EB0-DDD2-2F40-8AB8-446A90E58D7D}" type="slidenum">
              <a:rPr lang="en-US" sz="900" smtClean="0">
                <a:solidFill>
                  <a:schemeClr val="accent1"/>
                </a:solidFill>
                <a:latin typeface="+mn-lt"/>
                <a:ea typeface="IberPangea Text Light" panose="020B0404000000000000" pitchFamily="34" charset="0"/>
                <a:cs typeface="IberPangea Text Light" panose="020B0404000000000000" pitchFamily="34" charset="0"/>
              </a:rPr>
              <a:pPr algn="r"/>
              <a:t>‹#›</a:t>
            </a:fld>
            <a:endParaRPr lang="en-US" sz="900" dirty="0">
              <a:solidFill>
                <a:schemeClr val="accent1"/>
              </a:solidFill>
              <a:latin typeface="+mn-lt"/>
              <a:ea typeface="IberPangea Text Light" panose="020B0404000000000000" pitchFamily="34" charset="0"/>
              <a:cs typeface="IberPangea Text Light" panose="020B0404000000000000" pitchFamily="34" charset="0"/>
            </a:endParaRPr>
          </a:p>
        </p:txBody>
      </p:sp>
      <p:pic>
        <p:nvPicPr>
          <p:cNvPr id="17" name="Gráfico 16">
            <a:extLst>
              <a:ext uri="{FF2B5EF4-FFF2-40B4-BE49-F238E27FC236}">
                <a16:creationId xmlns:a16="http://schemas.microsoft.com/office/drawing/2014/main" id="{B801C71C-4689-E83F-931C-3A42F472CC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2792" y="297773"/>
            <a:ext cx="1503685" cy="373043"/>
          </a:xfrm>
          <a:prstGeom prst="rect">
            <a:avLst/>
          </a:prstGeom>
        </p:spPr>
      </p:pic>
    </p:spTree>
    <p:extLst>
      <p:ext uri="{BB962C8B-B14F-4D97-AF65-F5344CB8AC3E}">
        <p14:creationId xmlns:p14="http://schemas.microsoft.com/office/powerpoint/2010/main" val="10049769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ymbol">
    <p:bg>
      <p:bgPr>
        <a:solidFill>
          <a:schemeClr val="bg1"/>
        </a:solidFill>
        <a:effectLst/>
      </p:bgPr>
    </p:bg>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ECADF309-5276-4BCA-840A-5331B411185E}"/>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2574" y="2622552"/>
            <a:ext cx="1706063" cy="1612900"/>
          </a:xfrm>
          <a:prstGeom prst="rect">
            <a:avLst/>
          </a:prstGeom>
        </p:spPr>
      </p:pic>
    </p:spTree>
    <p:extLst>
      <p:ext uri="{BB962C8B-B14F-4D97-AF65-F5344CB8AC3E}">
        <p14:creationId xmlns:p14="http://schemas.microsoft.com/office/powerpoint/2010/main" val="2342091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p:bg>
      <p:bgPr>
        <a:solidFill>
          <a:schemeClr val="bg1"/>
        </a:solidFill>
        <a:effectLst/>
      </p:bgPr>
    </p:bg>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86AC14D5-E806-0C02-BC81-98D5792412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62345" y="2874861"/>
            <a:ext cx="4467310" cy="1108277"/>
          </a:xfrm>
          <a:prstGeom prst="rect">
            <a:avLst/>
          </a:prstGeom>
        </p:spPr>
      </p:pic>
    </p:spTree>
    <p:extLst>
      <p:ext uri="{BB962C8B-B14F-4D97-AF65-F5344CB8AC3E}">
        <p14:creationId xmlns:p14="http://schemas.microsoft.com/office/powerpoint/2010/main" val="20370196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ymbol Green">
    <p:bg>
      <p:bgPr>
        <a:solidFill>
          <a:schemeClr val="accent1"/>
        </a:solidFill>
        <a:effectLst/>
      </p:bgPr>
    </p:bg>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1876BB3C-AA57-D420-4861-FBD3D021574B}"/>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6491" y="2622552"/>
            <a:ext cx="1706064" cy="1612900"/>
          </a:xfrm>
          <a:prstGeom prst="rect">
            <a:avLst/>
          </a:prstGeom>
        </p:spPr>
      </p:pic>
    </p:spTree>
    <p:extLst>
      <p:ext uri="{BB962C8B-B14F-4D97-AF65-F5344CB8AC3E}">
        <p14:creationId xmlns:p14="http://schemas.microsoft.com/office/powerpoint/2010/main" val="12459744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EEB6E8-1840-1DF0-1E5E-A4AEA799F050}"/>
              </a:ext>
            </a:extLst>
          </p:cNvPr>
          <p:cNvSpPr txBox="1"/>
          <p:nvPr userDrawn="1"/>
        </p:nvSpPr>
        <p:spPr>
          <a:xfrm>
            <a:off x="11301518" y="6454776"/>
            <a:ext cx="484082" cy="208914"/>
          </a:xfrm>
          <a:prstGeom prst="rect">
            <a:avLst/>
          </a:prstGeom>
          <a:noFill/>
        </p:spPr>
        <p:txBody>
          <a:bodyPr wrap="square" lIns="0" tIns="0" rIns="0" bIns="0" rtlCol="0">
            <a:noAutofit/>
          </a:bodyPr>
          <a:lstStyle/>
          <a:p>
            <a:pPr algn="r"/>
            <a:fld id="{D5E78EB0-DDD2-2F40-8AB8-446A90E58D7D}" type="slidenum">
              <a:rPr lang="en-US" sz="900" smtClean="0">
                <a:solidFill>
                  <a:schemeClr val="accent1"/>
                </a:solidFill>
                <a:latin typeface="+mn-lt"/>
                <a:ea typeface="IberPangea Text Light" panose="020B0404000000000000" pitchFamily="34" charset="0"/>
                <a:cs typeface="IberPangea Text Light" panose="020B0404000000000000" pitchFamily="34" charset="0"/>
              </a:rPr>
              <a:pPr algn="r"/>
              <a:t>‹#›</a:t>
            </a:fld>
            <a:endParaRPr lang="en-US" sz="900" dirty="0">
              <a:solidFill>
                <a:schemeClr val="accent1"/>
              </a:solidFill>
              <a:latin typeface="+mn-lt"/>
              <a:ea typeface="IberPangea Text Light" panose="020B0404000000000000" pitchFamily="34" charset="0"/>
              <a:cs typeface="IberPangea Text Light" panose="020B0404000000000000" pitchFamily="34" charset="0"/>
            </a:endParaRPr>
          </a:p>
        </p:txBody>
      </p:sp>
      <p:sp>
        <p:nvSpPr>
          <p:cNvPr id="3" name="MSIPCMContentMarking" descr="{&quot;HashCode&quot;:-23043646,&quot;Placement&quot;:&quot;Footer&quot;,&quot;Top&quot;:516.65155,&quot;Left&quot;:425.181274,&quot;SlideWidth&quot;:960,&quot;SlideHeight&quot;:540}">
            <a:extLst>
              <a:ext uri="{FF2B5EF4-FFF2-40B4-BE49-F238E27FC236}">
                <a16:creationId xmlns:a16="http://schemas.microsoft.com/office/drawing/2014/main" id="{3C5AE824-110D-B446-33B3-EC16E9ADFA3A}"/>
              </a:ext>
            </a:extLst>
          </p:cNvPr>
          <p:cNvSpPr txBox="1"/>
          <p:nvPr userDrawn="1"/>
        </p:nvSpPr>
        <p:spPr>
          <a:xfrm>
            <a:off x="5399802" y="6561475"/>
            <a:ext cx="1392396" cy="296525"/>
          </a:xfrm>
          <a:prstGeom prst="rect">
            <a:avLst/>
          </a:prstGeom>
          <a:noFill/>
        </p:spPr>
        <p:txBody>
          <a:bodyPr vert="horz" wrap="square" lIns="0" tIns="0" rIns="0" bIns="0" rtlCol="0" anchor="ctr" anchorCtr="1">
            <a:noAutofit/>
          </a:bodyPr>
          <a:lstStyle/>
          <a:p>
            <a:pPr algn="ctr">
              <a:spcBef>
                <a:spcPct val="0"/>
              </a:spcBef>
              <a:spcAft>
                <a:spcPct val="0"/>
              </a:spcAft>
            </a:pPr>
            <a:endParaRPr lang="es-ES" sz="1200" b="0" i="0" dirty="0">
              <a:solidFill>
                <a:srgbClr val="008000"/>
              </a:solidFill>
              <a:latin typeface="Calibri" panose="020F0502020204030204" pitchFamily="34" charset="0"/>
              <a:ea typeface="IberPangea Text Light" panose="020B0404000000000000" pitchFamily="34" charset="0"/>
              <a:cs typeface="IberPangea Text Light" panose="020B0404000000000000" pitchFamily="34" charset="0"/>
            </a:endParaRPr>
          </a:p>
        </p:txBody>
      </p:sp>
    </p:spTree>
    <p:extLst>
      <p:ext uri="{BB962C8B-B14F-4D97-AF65-F5344CB8AC3E}">
        <p14:creationId xmlns:p14="http://schemas.microsoft.com/office/powerpoint/2010/main" val="1915739597"/>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908" r:id="rId4"/>
    <p:sldLayoutId id="2147483909" r:id="rId5"/>
    <p:sldLayoutId id="2147483874" r:id="rId6"/>
    <p:sldLayoutId id="2147483875" r:id="rId7"/>
    <p:sldLayoutId id="2147483876" r:id="rId8"/>
    <p:sldLayoutId id="2147483877" r:id="rId9"/>
    <p:sldLayoutId id="2147483878" r:id="rId10"/>
    <p:sldLayoutId id="2147483915" r:id="rId11"/>
    <p:sldLayoutId id="2147483918" r:id="rId12"/>
    <p:sldLayoutId id="2147483919" r:id="rId1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lvl1pPr algn="l" rtl="0" eaLnBrk="1" fontAlgn="base" hangingPunct="1">
        <a:lnSpc>
          <a:spcPct val="85000"/>
        </a:lnSpc>
        <a:spcBef>
          <a:spcPct val="0"/>
        </a:spcBef>
        <a:spcAft>
          <a:spcPct val="0"/>
        </a:spcAft>
        <a:defRPr sz="2300" b="1" i="0" kern="1200">
          <a:solidFill>
            <a:schemeClr val="accent1"/>
          </a:solidFill>
          <a:latin typeface="+mj-lt"/>
          <a:ea typeface="IberPangea Text" panose="020B0404000000000000" pitchFamily="34" charset="0"/>
          <a:cs typeface="IberPangea Text" panose="020B0404000000000000" pitchFamily="34" charset="0"/>
        </a:defRPr>
      </a:lvl1pPr>
      <a:lvl2pPr algn="l" rtl="0" eaLnBrk="1" fontAlgn="base" hangingPunct="1">
        <a:lnSpc>
          <a:spcPct val="90000"/>
        </a:lnSpc>
        <a:spcBef>
          <a:spcPct val="0"/>
        </a:spcBef>
        <a:spcAft>
          <a:spcPct val="0"/>
        </a:spcAft>
        <a:defRPr sz="8799">
          <a:solidFill>
            <a:schemeClr val="tx1"/>
          </a:solidFill>
          <a:latin typeface="Arial" pitchFamily="2" charset="77"/>
        </a:defRPr>
      </a:lvl2pPr>
      <a:lvl3pPr algn="l" rtl="0" eaLnBrk="1" fontAlgn="base" hangingPunct="1">
        <a:lnSpc>
          <a:spcPct val="90000"/>
        </a:lnSpc>
        <a:spcBef>
          <a:spcPct val="0"/>
        </a:spcBef>
        <a:spcAft>
          <a:spcPct val="0"/>
        </a:spcAft>
        <a:defRPr sz="8799">
          <a:solidFill>
            <a:schemeClr val="tx1"/>
          </a:solidFill>
          <a:latin typeface="Arial" pitchFamily="2" charset="77"/>
        </a:defRPr>
      </a:lvl3pPr>
      <a:lvl4pPr algn="l" rtl="0" eaLnBrk="1" fontAlgn="base" hangingPunct="1">
        <a:lnSpc>
          <a:spcPct val="90000"/>
        </a:lnSpc>
        <a:spcBef>
          <a:spcPct val="0"/>
        </a:spcBef>
        <a:spcAft>
          <a:spcPct val="0"/>
        </a:spcAft>
        <a:defRPr sz="8799">
          <a:solidFill>
            <a:schemeClr val="tx1"/>
          </a:solidFill>
          <a:latin typeface="Arial" pitchFamily="2" charset="77"/>
        </a:defRPr>
      </a:lvl4pPr>
      <a:lvl5pPr algn="l" rtl="0" eaLnBrk="1" fontAlgn="base" hangingPunct="1">
        <a:lnSpc>
          <a:spcPct val="90000"/>
        </a:lnSpc>
        <a:spcBef>
          <a:spcPct val="0"/>
        </a:spcBef>
        <a:spcAft>
          <a:spcPct val="0"/>
        </a:spcAft>
        <a:defRPr sz="8799">
          <a:solidFill>
            <a:schemeClr val="tx1"/>
          </a:solidFill>
          <a:latin typeface="Arial" pitchFamily="2" charset="77"/>
        </a:defRPr>
      </a:lvl5pPr>
      <a:lvl6pPr marL="914275" algn="l" rtl="0" eaLnBrk="1" fontAlgn="base" hangingPunct="1">
        <a:lnSpc>
          <a:spcPct val="90000"/>
        </a:lnSpc>
        <a:spcBef>
          <a:spcPct val="0"/>
        </a:spcBef>
        <a:spcAft>
          <a:spcPct val="0"/>
        </a:spcAft>
        <a:defRPr sz="8799">
          <a:solidFill>
            <a:schemeClr val="tx1"/>
          </a:solidFill>
          <a:latin typeface="Arial" pitchFamily="2" charset="77"/>
        </a:defRPr>
      </a:lvl6pPr>
      <a:lvl7pPr marL="1828549" algn="l" rtl="0" eaLnBrk="1" fontAlgn="base" hangingPunct="1">
        <a:lnSpc>
          <a:spcPct val="90000"/>
        </a:lnSpc>
        <a:spcBef>
          <a:spcPct val="0"/>
        </a:spcBef>
        <a:spcAft>
          <a:spcPct val="0"/>
        </a:spcAft>
        <a:defRPr sz="8799">
          <a:solidFill>
            <a:schemeClr val="tx1"/>
          </a:solidFill>
          <a:latin typeface="Arial" pitchFamily="2" charset="77"/>
        </a:defRPr>
      </a:lvl7pPr>
      <a:lvl8pPr marL="2742823" algn="l" rtl="0" eaLnBrk="1" fontAlgn="base" hangingPunct="1">
        <a:lnSpc>
          <a:spcPct val="90000"/>
        </a:lnSpc>
        <a:spcBef>
          <a:spcPct val="0"/>
        </a:spcBef>
        <a:spcAft>
          <a:spcPct val="0"/>
        </a:spcAft>
        <a:defRPr sz="8799">
          <a:solidFill>
            <a:schemeClr val="tx1"/>
          </a:solidFill>
          <a:latin typeface="Arial" pitchFamily="2" charset="77"/>
        </a:defRPr>
      </a:lvl8pPr>
      <a:lvl9pPr marL="3657097" algn="l" rtl="0" eaLnBrk="1" fontAlgn="base" hangingPunct="1">
        <a:lnSpc>
          <a:spcPct val="90000"/>
        </a:lnSpc>
        <a:spcBef>
          <a:spcPct val="0"/>
        </a:spcBef>
        <a:spcAft>
          <a:spcPct val="0"/>
        </a:spcAft>
        <a:defRPr sz="8799">
          <a:solidFill>
            <a:schemeClr val="tx1"/>
          </a:solidFill>
          <a:latin typeface="Arial" pitchFamily="2" charset="77"/>
        </a:defRPr>
      </a:lvl9pPr>
    </p:titleStyle>
    <p:bodyStyle>
      <a:lvl1pPr marL="0" indent="0" algn="l" defTabSz="331171" rtl="0" eaLnBrk="1" fontAlgn="base" hangingPunct="1">
        <a:lnSpc>
          <a:spcPct val="120000"/>
        </a:lnSpc>
        <a:spcBef>
          <a:spcPts val="0"/>
        </a:spcBef>
        <a:spcAft>
          <a:spcPts val="600"/>
        </a:spcAft>
        <a:buClr>
          <a:schemeClr val="tx1"/>
        </a:buClr>
        <a:buFontTx/>
        <a:buNone/>
        <a:defRPr sz="1100" b="0" i="0" kern="1200">
          <a:solidFill>
            <a:schemeClr val="tx1"/>
          </a:solidFill>
          <a:latin typeface="+mn-lt"/>
          <a:ea typeface="IberPangea Text Light" panose="020B0404000000000000" pitchFamily="34" charset="0"/>
          <a:cs typeface="IberPangea Text Light" panose="020B0404000000000000" pitchFamily="34" charset="0"/>
        </a:defRPr>
      </a:lvl1pPr>
      <a:lvl2pPr marL="0" indent="0" algn="l" defTabSz="331171" rtl="0" eaLnBrk="1" fontAlgn="base" hangingPunct="1">
        <a:lnSpc>
          <a:spcPct val="120000"/>
        </a:lnSpc>
        <a:spcBef>
          <a:spcPts val="0"/>
        </a:spcBef>
        <a:spcAft>
          <a:spcPts val="0"/>
        </a:spcAft>
        <a:buClr>
          <a:schemeClr val="tx1"/>
        </a:buClr>
        <a:buFont typeface="Arial"/>
        <a:buNone/>
        <a:tabLst/>
        <a:defRPr sz="1100" b="1" i="0" kern="1200">
          <a:solidFill>
            <a:schemeClr val="accent1"/>
          </a:solidFill>
          <a:latin typeface="+mn-lt"/>
          <a:ea typeface="IberPangea Text SmBold" panose="020B0504000000000000" pitchFamily="34" charset="0"/>
          <a:cs typeface="IberPangea Text SmBold" panose="020B0504000000000000" pitchFamily="34" charset="0"/>
        </a:defRPr>
      </a:lvl2pPr>
      <a:lvl3pPr marL="111125" indent="-107950" algn="l" defTabSz="331171"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3pPr>
      <a:lvl4pPr marL="231775" indent="-115888" algn="l"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4pPr>
      <a:lvl5pPr marL="357188" indent="-120650" algn="l"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5pPr>
      <a:lvl6pPr marL="154769" indent="-142863" algn="l" defTabSz="1828549" rtl="0" eaLnBrk="1" latinLnBrk="0" hangingPunct="1">
        <a:lnSpc>
          <a:spcPct val="100000"/>
        </a:lnSpc>
        <a:spcBef>
          <a:spcPts val="1000"/>
        </a:spcBef>
        <a:buClr>
          <a:schemeClr val="tx2"/>
        </a:buClr>
        <a:buSzPct val="100000"/>
        <a:buFont typeface="Arial" panose="020B0604020202020204" pitchFamily="34" charset="0"/>
        <a:buChar char="•"/>
        <a:tabLst/>
        <a:defRPr sz="1000" b="0" i="0" kern="1200">
          <a:solidFill>
            <a:schemeClr val="accent4"/>
          </a:solidFill>
          <a:latin typeface="IberPangea Text" panose="020B0504000000000000" pitchFamily="34" charset="0"/>
          <a:ea typeface="IberPangea Text" panose="020B0504000000000000" pitchFamily="34" charset="0"/>
          <a:cs typeface="IberPangea Text" panose="020B0504000000000000" pitchFamily="34" charset="0"/>
        </a:defRPr>
      </a:lvl6pPr>
      <a:lvl7pPr marL="5942783"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057"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331"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s-ES"/>
      </a:defPPr>
      <a:lvl1pPr marL="0" algn="l" defTabSz="1828549" rtl="0" eaLnBrk="1" latinLnBrk="0" hangingPunct="1">
        <a:defRPr sz="3600" kern="1200">
          <a:solidFill>
            <a:schemeClr val="tx1"/>
          </a:solidFill>
          <a:latin typeface="+mn-lt"/>
          <a:ea typeface="+mn-ea"/>
          <a:cs typeface="+mn-cs"/>
        </a:defRPr>
      </a:lvl1pPr>
      <a:lvl2pPr marL="914275" algn="l" defTabSz="1828549" rtl="0" eaLnBrk="1" latinLnBrk="0" hangingPunct="1">
        <a:defRPr sz="3600" kern="1200">
          <a:solidFill>
            <a:schemeClr val="tx1"/>
          </a:solidFill>
          <a:latin typeface="+mn-lt"/>
          <a:ea typeface="+mn-ea"/>
          <a:cs typeface="+mn-cs"/>
        </a:defRPr>
      </a:lvl2pPr>
      <a:lvl3pPr marL="1828549" algn="l" defTabSz="1828549" rtl="0" eaLnBrk="1" latinLnBrk="0" hangingPunct="1">
        <a:defRPr sz="3600" kern="1200">
          <a:solidFill>
            <a:schemeClr val="tx1"/>
          </a:solidFill>
          <a:latin typeface="+mn-lt"/>
          <a:ea typeface="+mn-ea"/>
          <a:cs typeface="+mn-cs"/>
        </a:defRPr>
      </a:lvl3pPr>
      <a:lvl4pPr marL="2742823" algn="l" defTabSz="1828549" rtl="0" eaLnBrk="1" latinLnBrk="0" hangingPunct="1">
        <a:defRPr sz="3600" kern="1200">
          <a:solidFill>
            <a:schemeClr val="tx1"/>
          </a:solidFill>
          <a:latin typeface="+mn-lt"/>
          <a:ea typeface="+mn-ea"/>
          <a:cs typeface="+mn-cs"/>
        </a:defRPr>
      </a:lvl4pPr>
      <a:lvl5pPr marL="3657097" algn="l" defTabSz="1828549" rtl="0" eaLnBrk="1" latinLnBrk="0" hangingPunct="1">
        <a:defRPr sz="3600" kern="1200">
          <a:solidFill>
            <a:schemeClr val="tx1"/>
          </a:solidFill>
          <a:latin typeface="+mn-lt"/>
          <a:ea typeface="+mn-ea"/>
          <a:cs typeface="+mn-cs"/>
        </a:defRPr>
      </a:lvl5pPr>
      <a:lvl6pPr marL="4571371" algn="l" defTabSz="1828549" rtl="0" eaLnBrk="1" latinLnBrk="0" hangingPunct="1">
        <a:defRPr sz="3600" kern="1200">
          <a:solidFill>
            <a:schemeClr val="tx1"/>
          </a:solidFill>
          <a:latin typeface="+mn-lt"/>
          <a:ea typeface="+mn-ea"/>
          <a:cs typeface="+mn-cs"/>
        </a:defRPr>
      </a:lvl6pPr>
      <a:lvl7pPr marL="5485646" algn="l" defTabSz="1828549" rtl="0" eaLnBrk="1" latinLnBrk="0" hangingPunct="1">
        <a:defRPr sz="3600" kern="1200">
          <a:solidFill>
            <a:schemeClr val="tx1"/>
          </a:solidFill>
          <a:latin typeface="+mn-lt"/>
          <a:ea typeface="+mn-ea"/>
          <a:cs typeface="+mn-cs"/>
        </a:defRPr>
      </a:lvl7pPr>
      <a:lvl8pPr marL="6399920" algn="l" defTabSz="1828549" rtl="0" eaLnBrk="1" latinLnBrk="0" hangingPunct="1">
        <a:defRPr sz="3600" kern="1200">
          <a:solidFill>
            <a:schemeClr val="tx1"/>
          </a:solidFill>
          <a:latin typeface="+mn-lt"/>
          <a:ea typeface="+mn-ea"/>
          <a:cs typeface="+mn-cs"/>
        </a:defRPr>
      </a:lvl8pPr>
      <a:lvl9pPr marL="7314195" algn="l" defTabSz="182854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userDrawn="1">
          <p15:clr>
            <a:srgbClr val="F26B43"/>
          </p15:clr>
        </p15:guide>
        <p15:guide id="2" pos="256" userDrawn="1">
          <p15:clr>
            <a:srgbClr val="F26B43"/>
          </p15:clr>
        </p15:guide>
        <p15:guide id="3" pos="7424" userDrawn="1">
          <p15:clr>
            <a:srgbClr val="F26B43"/>
          </p15:clr>
        </p15:guide>
        <p15:guide id="5" orient="horz" pos="4066" userDrawn="1">
          <p15:clr>
            <a:srgbClr val="F26B43"/>
          </p15:clr>
        </p15:guide>
        <p15:guide id="6" pos="3908" userDrawn="1">
          <p15:clr>
            <a:srgbClr val="F26B43"/>
          </p15:clr>
        </p15:guide>
        <p15:guide id="7" pos="3772" userDrawn="1">
          <p15:clr>
            <a:srgbClr val="F26B43"/>
          </p15:clr>
        </p15:guide>
        <p15:guide id="9" orient="horz" pos="713" userDrawn="1">
          <p15:clr>
            <a:srgbClr val="F26B43"/>
          </p15:clr>
        </p15:guide>
        <p15:guide id="10" orient="horz" pos="397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EEB6E8-1840-1DF0-1E5E-A4AEA799F050}"/>
              </a:ext>
            </a:extLst>
          </p:cNvPr>
          <p:cNvSpPr txBox="1"/>
          <p:nvPr userDrawn="1"/>
        </p:nvSpPr>
        <p:spPr>
          <a:xfrm>
            <a:off x="11301518" y="6454776"/>
            <a:ext cx="484082" cy="208914"/>
          </a:xfrm>
          <a:prstGeom prst="rect">
            <a:avLst/>
          </a:prstGeom>
          <a:noFill/>
        </p:spPr>
        <p:txBody>
          <a:bodyPr wrap="square" lIns="0" tIns="0" rIns="0" bIns="0" rtlCol="0">
            <a:noAutofit/>
          </a:bodyPr>
          <a:lstStyle/>
          <a:p>
            <a:pPr algn="r"/>
            <a:fld id="{D5E78EB0-DDD2-2F40-8AB8-446A90E58D7D}" type="slidenum">
              <a:rPr lang="en-US" sz="900" smtClean="0">
                <a:solidFill>
                  <a:schemeClr val="accent1"/>
                </a:solidFill>
                <a:latin typeface="+mn-lt"/>
                <a:ea typeface="IberPangea Text Light" panose="020B0404000000000000" pitchFamily="34" charset="0"/>
                <a:cs typeface="IberPangea Text Light" panose="020B0404000000000000" pitchFamily="34" charset="0"/>
              </a:rPr>
              <a:pPr algn="r"/>
              <a:t>‹#›</a:t>
            </a:fld>
            <a:endParaRPr lang="en-US" sz="900" dirty="0">
              <a:solidFill>
                <a:schemeClr val="accent1"/>
              </a:solidFill>
              <a:latin typeface="+mn-lt"/>
              <a:ea typeface="IberPangea Text Light" panose="020B0404000000000000" pitchFamily="34" charset="0"/>
              <a:cs typeface="IberPangea Text Light" panose="020B0404000000000000" pitchFamily="34" charset="0"/>
            </a:endParaRPr>
          </a:p>
        </p:txBody>
      </p:sp>
      <p:sp>
        <p:nvSpPr>
          <p:cNvPr id="3" name="MSIPCMContentMarking" descr="{&quot;HashCode&quot;:-23043646,&quot;Placement&quot;:&quot;Footer&quot;,&quot;Top&quot;:516.65155,&quot;Left&quot;:425.181274,&quot;SlideWidth&quot;:960,&quot;SlideHeight&quot;:540}">
            <a:extLst>
              <a:ext uri="{FF2B5EF4-FFF2-40B4-BE49-F238E27FC236}">
                <a16:creationId xmlns:a16="http://schemas.microsoft.com/office/drawing/2014/main" id="{3C5AE824-110D-B446-33B3-EC16E9ADFA3A}"/>
              </a:ext>
            </a:extLst>
          </p:cNvPr>
          <p:cNvSpPr txBox="1"/>
          <p:nvPr userDrawn="1"/>
        </p:nvSpPr>
        <p:spPr>
          <a:xfrm>
            <a:off x="5399802" y="6561475"/>
            <a:ext cx="1392396" cy="296525"/>
          </a:xfrm>
          <a:prstGeom prst="rect">
            <a:avLst/>
          </a:prstGeom>
          <a:noFill/>
        </p:spPr>
        <p:txBody>
          <a:bodyPr vert="horz" wrap="square" lIns="0" tIns="0" rIns="0" bIns="0" rtlCol="0" anchor="ctr" anchorCtr="1">
            <a:noAutofit/>
          </a:bodyPr>
          <a:lstStyle/>
          <a:p>
            <a:pPr algn="ctr">
              <a:spcBef>
                <a:spcPct val="0"/>
              </a:spcBef>
              <a:spcAft>
                <a:spcPct val="0"/>
              </a:spcAft>
            </a:pPr>
            <a:endParaRPr lang="es-ES" sz="1200" b="0" i="0" dirty="0">
              <a:solidFill>
                <a:srgbClr val="008000"/>
              </a:solidFill>
              <a:latin typeface="Calibri" panose="020F0502020204030204" pitchFamily="34" charset="0"/>
              <a:ea typeface="IberPangea Text Light" panose="020B0404000000000000" pitchFamily="34" charset="0"/>
              <a:cs typeface="IberPangea Text Light" panose="020B0404000000000000" pitchFamily="34" charset="0"/>
            </a:endParaRPr>
          </a:p>
        </p:txBody>
      </p:sp>
    </p:spTree>
    <p:extLst>
      <p:ext uri="{BB962C8B-B14F-4D97-AF65-F5344CB8AC3E}">
        <p14:creationId xmlns:p14="http://schemas.microsoft.com/office/powerpoint/2010/main" val="3680205147"/>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912" r:id="rId9"/>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lvl1pPr algn="l" rtl="0" eaLnBrk="1" fontAlgn="base" hangingPunct="1">
        <a:lnSpc>
          <a:spcPct val="85000"/>
        </a:lnSpc>
        <a:spcBef>
          <a:spcPct val="0"/>
        </a:spcBef>
        <a:spcAft>
          <a:spcPct val="0"/>
        </a:spcAft>
        <a:defRPr sz="2300" b="1" i="0" kern="1200">
          <a:solidFill>
            <a:schemeClr val="accent1"/>
          </a:solidFill>
          <a:latin typeface="+mj-lt"/>
          <a:ea typeface="IberPangea Text" panose="020B0404000000000000" pitchFamily="34" charset="0"/>
          <a:cs typeface="IberPangea Text" panose="020B0404000000000000" pitchFamily="34" charset="0"/>
        </a:defRPr>
      </a:lvl1pPr>
      <a:lvl2pPr algn="l" rtl="0" eaLnBrk="1" fontAlgn="base" hangingPunct="1">
        <a:lnSpc>
          <a:spcPct val="90000"/>
        </a:lnSpc>
        <a:spcBef>
          <a:spcPct val="0"/>
        </a:spcBef>
        <a:spcAft>
          <a:spcPct val="0"/>
        </a:spcAft>
        <a:defRPr sz="8799">
          <a:solidFill>
            <a:schemeClr val="tx1"/>
          </a:solidFill>
          <a:latin typeface="Arial" pitchFamily="2" charset="77"/>
        </a:defRPr>
      </a:lvl2pPr>
      <a:lvl3pPr algn="l" rtl="0" eaLnBrk="1" fontAlgn="base" hangingPunct="1">
        <a:lnSpc>
          <a:spcPct val="90000"/>
        </a:lnSpc>
        <a:spcBef>
          <a:spcPct val="0"/>
        </a:spcBef>
        <a:spcAft>
          <a:spcPct val="0"/>
        </a:spcAft>
        <a:defRPr sz="8799">
          <a:solidFill>
            <a:schemeClr val="tx1"/>
          </a:solidFill>
          <a:latin typeface="Arial" pitchFamily="2" charset="77"/>
        </a:defRPr>
      </a:lvl3pPr>
      <a:lvl4pPr algn="l" rtl="0" eaLnBrk="1" fontAlgn="base" hangingPunct="1">
        <a:lnSpc>
          <a:spcPct val="90000"/>
        </a:lnSpc>
        <a:spcBef>
          <a:spcPct val="0"/>
        </a:spcBef>
        <a:spcAft>
          <a:spcPct val="0"/>
        </a:spcAft>
        <a:defRPr sz="8799">
          <a:solidFill>
            <a:schemeClr val="tx1"/>
          </a:solidFill>
          <a:latin typeface="Arial" pitchFamily="2" charset="77"/>
        </a:defRPr>
      </a:lvl4pPr>
      <a:lvl5pPr algn="l" rtl="0" eaLnBrk="1" fontAlgn="base" hangingPunct="1">
        <a:lnSpc>
          <a:spcPct val="90000"/>
        </a:lnSpc>
        <a:spcBef>
          <a:spcPct val="0"/>
        </a:spcBef>
        <a:spcAft>
          <a:spcPct val="0"/>
        </a:spcAft>
        <a:defRPr sz="8799">
          <a:solidFill>
            <a:schemeClr val="tx1"/>
          </a:solidFill>
          <a:latin typeface="Arial" pitchFamily="2" charset="77"/>
        </a:defRPr>
      </a:lvl5pPr>
      <a:lvl6pPr marL="914275" algn="l" rtl="0" eaLnBrk="1" fontAlgn="base" hangingPunct="1">
        <a:lnSpc>
          <a:spcPct val="90000"/>
        </a:lnSpc>
        <a:spcBef>
          <a:spcPct val="0"/>
        </a:spcBef>
        <a:spcAft>
          <a:spcPct val="0"/>
        </a:spcAft>
        <a:defRPr sz="8799">
          <a:solidFill>
            <a:schemeClr val="tx1"/>
          </a:solidFill>
          <a:latin typeface="Arial" pitchFamily="2" charset="77"/>
        </a:defRPr>
      </a:lvl6pPr>
      <a:lvl7pPr marL="1828549" algn="l" rtl="0" eaLnBrk="1" fontAlgn="base" hangingPunct="1">
        <a:lnSpc>
          <a:spcPct val="90000"/>
        </a:lnSpc>
        <a:spcBef>
          <a:spcPct val="0"/>
        </a:spcBef>
        <a:spcAft>
          <a:spcPct val="0"/>
        </a:spcAft>
        <a:defRPr sz="8799">
          <a:solidFill>
            <a:schemeClr val="tx1"/>
          </a:solidFill>
          <a:latin typeface="Arial" pitchFamily="2" charset="77"/>
        </a:defRPr>
      </a:lvl7pPr>
      <a:lvl8pPr marL="2742823" algn="l" rtl="0" eaLnBrk="1" fontAlgn="base" hangingPunct="1">
        <a:lnSpc>
          <a:spcPct val="90000"/>
        </a:lnSpc>
        <a:spcBef>
          <a:spcPct val="0"/>
        </a:spcBef>
        <a:spcAft>
          <a:spcPct val="0"/>
        </a:spcAft>
        <a:defRPr sz="8799">
          <a:solidFill>
            <a:schemeClr val="tx1"/>
          </a:solidFill>
          <a:latin typeface="Arial" pitchFamily="2" charset="77"/>
        </a:defRPr>
      </a:lvl8pPr>
      <a:lvl9pPr marL="3657097" algn="l" rtl="0" eaLnBrk="1" fontAlgn="base" hangingPunct="1">
        <a:lnSpc>
          <a:spcPct val="90000"/>
        </a:lnSpc>
        <a:spcBef>
          <a:spcPct val="0"/>
        </a:spcBef>
        <a:spcAft>
          <a:spcPct val="0"/>
        </a:spcAft>
        <a:defRPr sz="8799">
          <a:solidFill>
            <a:schemeClr val="tx1"/>
          </a:solidFill>
          <a:latin typeface="Arial" pitchFamily="2" charset="77"/>
        </a:defRPr>
      </a:lvl9pPr>
    </p:titleStyle>
    <p:bodyStyle>
      <a:lvl1pPr marL="0" indent="0" algn="l" defTabSz="331171" rtl="0" eaLnBrk="1" fontAlgn="base" hangingPunct="1">
        <a:lnSpc>
          <a:spcPct val="120000"/>
        </a:lnSpc>
        <a:spcBef>
          <a:spcPts val="0"/>
        </a:spcBef>
        <a:spcAft>
          <a:spcPts val="600"/>
        </a:spcAft>
        <a:buClr>
          <a:schemeClr val="tx1"/>
        </a:buClr>
        <a:buFontTx/>
        <a:buNone/>
        <a:defRPr sz="1100" b="0" i="0" kern="1200">
          <a:solidFill>
            <a:schemeClr val="tx1"/>
          </a:solidFill>
          <a:latin typeface="+mn-lt"/>
          <a:ea typeface="IberPangea Text Light" panose="020B0404000000000000" pitchFamily="34" charset="0"/>
          <a:cs typeface="IberPangea Text Light" panose="020B0404000000000000" pitchFamily="34" charset="0"/>
        </a:defRPr>
      </a:lvl1pPr>
      <a:lvl2pPr marL="0" indent="0" algn="l" defTabSz="331171" rtl="0" eaLnBrk="1" fontAlgn="base" hangingPunct="1">
        <a:lnSpc>
          <a:spcPct val="120000"/>
        </a:lnSpc>
        <a:spcBef>
          <a:spcPts val="0"/>
        </a:spcBef>
        <a:spcAft>
          <a:spcPts val="0"/>
        </a:spcAft>
        <a:buClr>
          <a:schemeClr val="tx1"/>
        </a:buClr>
        <a:buFont typeface="Arial"/>
        <a:buNone/>
        <a:tabLst/>
        <a:defRPr sz="1100" b="1" i="0" kern="1200">
          <a:solidFill>
            <a:schemeClr val="accent1"/>
          </a:solidFill>
          <a:latin typeface="+mn-lt"/>
          <a:ea typeface="IberPangea Text SmBold" panose="020B0504000000000000" pitchFamily="34" charset="0"/>
          <a:cs typeface="IberPangea Text SmBold" panose="020B0504000000000000" pitchFamily="34" charset="0"/>
        </a:defRPr>
      </a:lvl2pPr>
      <a:lvl3pPr marL="111125" indent="-107950" algn="l" defTabSz="331171"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3pPr>
      <a:lvl4pPr marL="231775" indent="-115888" algn="l"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4pPr>
      <a:lvl5pPr marL="357188" indent="-120650" algn="l"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5pPr>
      <a:lvl6pPr marL="154769" indent="-142863" algn="l" defTabSz="1828549" rtl="0" eaLnBrk="1" latinLnBrk="0" hangingPunct="1">
        <a:lnSpc>
          <a:spcPct val="100000"/>
        </a:lnSpc>
        <a:spcBef>
          <a:spcPts val="1000"/>
        </a:spcBef>
        <a:buClr>
          <a:schemeClr val="tx2"/>
        </a:buClr>
        <a:buSzPct val="100000"/>
        <a:buFont typeface="Arial" panose="020B0604020202020204" pitchFamily="34" charset="0"/>
        <a:buChar char="•"/>
        <a:tabLst/>
        <a:defRPr sz="1000" b="0" i="0" kern="1200">
          <a:solidFill>
            <a:schemeClr val="accent4"/>
          </a:solidFill>
          <a:latin typeface="IberPangea Text" panose="020B0504000000000000" pitchFamily="34" charset="0"/>
          <a:ea typeface="IberPangea Text" panose="020B0504000000000000" pitchFamily="34" charset="0"/>
          <a:cs typeface="IberPangea Text" panose="020B0504000000000000" pitchFamily="34" charset="0"/>
        </a:defRPr>
      </a:lvl6pPr>
      <a:lvl7pPr marL="5942783"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057"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331"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s-ES"/>
      </a:defPPr>
      <a:lvl1pPr marL="0" algn="l" defTabSz="1828549" rtl="0" eaLnBrk="1" latinLnBrk="0" hangingPunct="1">
        <a:defRPr sz="3600" kern="1200">
          <a:solidFill>
            <a:schemeClr val="tx1"/>
          </a:solidFill>
          <a:latin typeface="+mn-lt"/>
          <a:ea typeface="+mn-ea"/>
          <a:cs typeface="+mn-cs"/>
        </a:defRPr>
      </a:lvl1pPr>
      <a:lvl2pPr marL="914275" algn="l" defTabSz="1828549" rtl="0" eaLnBrk="1" latinLnBrk="0" hangingPunct="1">
        <a:defRPr sz="3600" kern="1200">
          <a:solidFill>
            <a:schemeClr val="tx1"/>
          </a:solidFill>
          <a:latin typeface="+mn-lt"/>
          <a:ea typeface="+mn-ea"/>
          <a:cs typeface="+mn-cs"/>
        </a:defRPr>
      </a:lvl2pPr>
      <a:lvl3pPr marL="1828549" algn="l" defTabSz="1828549" rtl="0" eaLnBrk="1" latinLnBrk="0" hangingPunct="1">
        <a:defRPr sz="3600" kern="1200">
          <a:solidFill>
            <a:schemeClr val="tx1"/>
          </a:solidFill>
          <a:latin typeface="+mn-lt"/>
          <a:ea typeface="+mn-ea"/>
          <a:cs typeface="+mn-cs"/>
        </a:defRPr>
      </a:lvl3pPr>
      <a:lvl4pPr marL="2742823" algn="l" defTabSz="1828549" rtl="0" eaLnBrk="1" latinLnBrk="0" hangingPunct="1">
        <a:defRPr sz="3600" kern="1200">
          <a:solidFill>
            <a:schemeClr val="tx1"/>
          </a:solidFill>
          <a:latin typeface="+mn-lt"/>
          <a:ea typeface="+mn-ea"/>
          <a:cs typeface="+mn-cs"/>
        </a:defRPr>
      </a:lvl4pPr>
      <a:lvl5pPr marL="3657097" algn="l" defTabSz="1828549" rtl="0" eaLnBrk="1" latinLnBrk="0" hangingPunct="1">
        <a:defRPr sz="3600" kern="1200">
          <a:solidFill>
            <a:schemeClr val="tx1"/>
          </a:solidFill>
          <a:latin typeface="+mn-lt"/>
          <a:ea typeface="+mn-ea"/>
          <a:cs typeface="+mn-cs"/>
        </a:defRPr>
      </a:lvl5pPr>
      <a:lvl6pPr marL="4571371" algn="l" defTabSz="1828549" rtl="0" eaLnBrk="1" latinLnBrk="0" hangingPunct="1">
        <a:defRPr sz="3600" kern="1200">
          <a:solidFill>
            <a:schemeClr val="tx1"/>
          </a:solidFill>
          <a:latin typeface="+mn-lt"/>
          <a:ea typeface="+mn-ea"/>
          <a:cs typeface="+mn-cs"/>
        </a:defRPr>
      </a:lvl6pPr>
      <a:lvl7pPr marL="5485646" algn="l" defTabSz="1828549" rtl="0" eaLnBrk="1" latinLnBrk="0" hangingPunct="1">
        <a:defRPr sz="3600" kern="1200">
          <a:solidFill>
            <a:schemeClr val="tx1"/>
          </a:solidFill>
          <a:latin typeface="+mn-lt"/>
          <a:ea typeface="+mn-ea"/>
          <a:cs typeface="+mn-cs"/>
        </a:defRPr>
      </a:lvl7pPr>
      <a:lvl8pPr marL="6399920" algn="l" defTabSz="1828549" rtl="0" eaLnBrk="1" latinLnBrk="0" hangingPunct="1">
        <a:defRPr sz="3600" kern="1200">
          <a:solidFill>
            <a:schemeClr val="tx1"/>
          </a:solidFill>
          <a:latin typeface="+mn-lt"/>
          <a:ea typeface="+mn-ea"/>
          <a:cs typeface="+mn-cs"/>
        </a:defRPr>
      </a:lvl8pPr>
      <a:lvl9pPr marL="7314195" algn="l" defTabSz="182854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userDrawn="1">
          <p15:clr>
            <a:srgbClr val="F26B43"/>
          </p15:clr>
        </p15:guide>
        <p15:guide id="2" pos="256" userDrawn="1">
          <p15:clr>
            <a:srgbClr val="F26B43"/>
          </p15:clr>
        </p15:guide>
        <p15:guide id="3" pos="7424" userDrawn="1">
          <p15:clr>
            <a:srgbClr val="F26B43"/>
          </p15:clr>
        </p15:guide>
        <p15:guide id="5" orient="horz" pos="4066" userDrawn="1">
          <p15:clr>
            <a:srgbClr val="F26B43"/>
          </p15:clr>
        </p15:guide>
        <p15:guide id="6" pos="3908" userDrawn="1">
          <p15:clr>
            <a:srgbClr val="F26B43"/>
          </p15:clr>
        </p15:guide>
        <p15:guide id="7" pos="3772" userDrawn="1">
          <p15:clr>
            <a:srgbClr val="F26B43"/>
          </p15:clr>
        </p15:guide>
        <p15:guide id="9" orient="horz" pos="713" userDrawn="1">
          <p15:clr>
            <a:srgbClr val="F26B43"/>
          </p15:clr>
        </p15:guide>
        <p15:guide id="10" orient="horz" pos="397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enwl.co.uk/future-energy/innovation/key-projects/quest/" TargetMode="Externa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gif"/><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rcador de posición de imagen 16">
            <a:extLst>
              <a:ext uri="{FF2B5EF4-FFF2-40B4-BE49-F238E27FC236}">
                <a16:creationId xmlns:a16="http://schemas.microsoft.com/office/drawing/2014/main" id="{9A278033-B49D-2EFC-6E3A-B742698FD94E}"/>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p:pic>
      <p:sp>
        <p:nvSpPr>
          <p:cNvPr id="35" name="Text Placeholder 34">
            <a:extLst>
              <a:ext uri="{FF2B5EF4-FFF2-40B4-BE49-F238E27FC236}">
                <a16:creationId xmlns:a16="http://schemas.microsoft.com/office/drawing/2014/main" id="{63687EF9-91B7-5957-50FC-0245D20E5230}"/>
              </a:ext>
            </a:extLst>
          </p:cNvPr>
          <p:cNvSpPr>
            <a:spLocks noGrp="1"/>
          </p:cNvSpPr>
          <p:nvPr>
            <p:ph type="body" sz="quarter" idx="14"/>
          </p:nvPr>
        </p:nvSpPr>
        <p:spPr/>
        <p:txBody>
          <a:bodyPr/>
          <a:lstStyle/>
          <a:p>
            <a:r>
              <a:rPr lang="en-GB" noProof="0" dirty="0"/>
              <a:t>SP ENW - INNOVATION</a:t>
            </a:r>
          </a:p>
        </p:txBody>
      </p:sp>
      <p:sp>
        <p:nvSpPr>
          <p:cNvPr id="8" name="TextBox 7">
            <a:extLst>
              <a:ext uri="{FF2B5EF4-FFF2-40B4-BE49-F238E27FC236}">
                <a16:creationId xmlns:a16="http://schemas.microsoft.com/office/drawing/2014/main" id="{B0468876-5B44-C656-6479-C073988C4F57}"/>
              </a:ext>
            </a:extLst>
          </p:cNvPr>
          <p:cNvSpPr txBox="1"/>
          <p:nvPr/>
        </p:nvSpPr>
        <p:spPr>
          <a:xfrm>
            <a:off x="9509761" y="6454776"/>
            <a:ext cx="2273340" cy="239158"/>
          </a:xfrm>
          <a:prstGeom prst="rect">
            <a:avLst/>
          </a:prstGeom>
          <a:noFill/>
        </p:spPr>
        <p:txBody>
          <a:bodyPr wrap="square" lIns="0" tIns="0" rIns="0" bIns="0" rtlCol="0">
            <a:noAutofit/>
          </a:bodyPr>
          <a:lstStyle/>
          <a:p>
            <a:pPr algn="r"/>
            <a:r>
              <a:rPr lang="en-GB" sz="1500" noProof="0" dirty="0">
                <a:solidFill>
                  <a:schemeClr val="bg1"/>
                </a:solidFill>
                <a:latin typeface="+mn-lt"/>
                <a:ea typeface="IberPangea Text Light" panose="020B0404000000000000" pitchFamily="34" charset="0"/>
                <a:cs typeface="IberPangea Text Light" panose="020B0404000000000000" pitchFamily="34" charset="0"/>
              </a:rPr>
              <a:t>05/11/2025</a:t>
            </a:r>
          </a:p>
        </p:txBody>
      </p:sp>
      <p:pic>
        <p:nvPicPr>
          <p:cNvPr id="4" name="Gráfico 3">
            <a:extLst>
              <a:ext uri="{FF2B5EF4-FFF2-40B4-BE49-F238E27FC236}">
                <a16:creationId xmlns:a16="http://schemas.microsoft.com/office/drawing/2014/main" id="{0D13DBAC-78BB-BB8F-9217-0F8CE3D0D2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02792" y="297773"/>
            <a:ext cx="1503685" cy="373043"/>
          </a:xfrm>
          <a:prstGeom prst="rect">
            <a:avLst/>
          </a:prstGeom>
        </p:spPr>
      </p:pic>
      <p:sp>
        <p:nvSpPr>
          <p:cNvPr id="19" name="Título 2">
            <a:extLst>
              <a:ext uri="{FF2B5EF4-FFF2-40B4-BE49-F238E27FC236}">
                <a16:creationId xmlns:a16="http://schemas.microsoft.com/office/drawing/2014/main" id="{9BAEB1F9-57A1-EEBA-495C-176509F02D7B}"/>
              </a:ext>
            </a:extLst>
          </p:cNvPr>
          <p:cNvSpPr>
            <a:spLocks noGrp="1"/>
          </p:cNvSpPr>
          <p:nvPr>
            <p:ph type="title"/>
          </p:nvPr>
        </p:nvSpPr>
        <p:spPr>
          <a:xfrm>
            <a:off x="537691" y="670816"/>
            <a:ext cx="11268786" cy="3025329"/>
          </a:xfrm>
        </p:spPr>
        <p:txBody>
          <a:bodyPr vert="horz"/>
          <a:lstStyle/>
          <a:p>
            <a:r>
              <a:rPr lang="en-GB" b="0" dirty="0"/>
              <a:t>QUEST</a:t>
            </a:r>
            <a:br>
              <a:rPr lang="en-GB" dirty="0"/>
            </a:br>
            <a:r>
              <a:rPr lang="en-GB" sz="3200" b="0" dirty="0"/>
              <a:t>Integrated Voltage Management</a:t>
            </a:r>
            <a:endParaRPr lang="en-GB" sz="3200" b="0" noProof="0" dirty="0"/>
          </a:p>
        </p:txBody>
      </p:sp>
      <p:sp>
        <p:nvSpPr>
          <p:cNvPr id="22" name="TextBox 21">
            <a:extLst>
              <a:ext uri="{FF2B5EF4-FFF2-40B4-BE49-F238E27FC236}">
                <a16:creationId xmlns:a16="http://schemas.microsoft.com/office/drawing/2014/main" id="{158967A2-3564-5D89-AE9E-B827A671FAA6}"/>
              </a:ext>
            </a:extLst>
          </p:cNvPr>
          <p:cNvSpPr txBox="1"/>
          <p:nvPr/>
        </p:nvSpPr>
        <p:spPr>
          <a:xfrm>
            <a:off x="537691" y="2183480"/>
            <a:ext cx="4647626" cy="891822"/>
          </a:xfrm>
          <a:prstGeom prst="rect">
            <a:avLst/>
          </a:prstGeom>
          <a:noFill/>
        </p:spPr>
        <p:txBody>
          <a:bodyPr wrap="square" lIns="0" tIns="0" rIns="0" bIns="0" rtlCol="0">
            <a:noAutofit/>
          </a:bodyPr>
          <a:lstStyle/>
          <a:p>
            <a:r>
              <a:rPr lang="en-GB" sz="4000" dirty="0">
                <a:solidFill>
                  <a:schemeClr val="bg1"/>
                </a:solidFill>
                <a:latin typeface="+mn-lt"/>
              </a:rPr>
              <a:t>Andrew Howard</a:t>
            </a:r>
            <a:endParaRPr lang="en-GB" sz="4000" dirty="0">
              <a:solidFill>
                <a:schemeClr val="bg1"/>
              </a:solidFill>
              <a:latin typeface="+mn-lt"/>
              <a:ea typeface="IberPangea Text Light" panose="020B0404000000000000" pitchFamily="34" charset="0"/>
              <a:cs typeface="IberPangea Text Light" panose="020B0404000000000000" pitchFamily="34" charset="0"/>
            </a:endParaRPr>
          </a:p>
        </p:txBody>
      </p:sp>
    </p:spTree>
    <p:extLst>
      <p:ext uri="{BB962C8B-B14F-4D97-AF65-F5344CB8AC3E}">
        <p14:creationId xmlns:p14="http://schemas.microsoft.com/office/powerpoint/2010/main" val="2040739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1E027-876D-D374-2540-7F0883F3D49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F960BC1-0749-CA07-D7CB-2F46DE10C93C}"/>
              </a:ext>
            </a:extLst>
          </p:cNvPr>
          <p:cNvSpPr>
            <a:spLocks noGrp="1"/>
          </p:cNvSpPr>
          <p:nvPr>
            <p:ph type="body" sz="quarter" idx="12"/>
          </p:nvPr>
        </p:nvSpPr>
        <p:spPr>
          <a:xfrm>
            <a:off x="406797" y="785904"/>
            <a:ext cx="11378406" cy="5524896"/>
          </a:xfrm>
        </p:spPr>
        <p:txBody>
          <a:bodyPr/>
          <a:lstStyle/>
          <a:p>
            <a:pPr lvl="1"/>
            <a:r>
              <a:rPr lang="en-GB" sz="1800" noProof="0" dirty="0"/>
              <a:t>Industry Context</a:t>
            </a:r>
          </a:p>
          <a:p>
            <a:endParaRPr lang="en-GB" sz="1800" dirty="0">
              <a:solidFill>
                <a:schemeClr val="tx2"/>
              </a:solidFill>
            </a:endParaRPr>
          </a:p>
          <a:p>
            <a:r>
              <a:rPr lang="en-GB" sz="1800" dirty="0">
                <a:solidFill>
                  <a:schemeClr val="tx2"/>
                </a:solidFill>
              </a:rPr>
              <a:t>Voltage management and active voltage management has become a hot topic in the industry over the last 12-18 months.</a:t>
            </a:r>
          </a:p>
          <a:p>
            <a:r>
              <a:rPr lang="en-GB" sz="1800" dirty="0">
                <a:solidFill>
                  <a:schemeClr val="tx2"/>
                </a:solidFill>
              </a:rPr>
              <a:t>Projects, such as QUEST, continue to demonstrate what can be done within the ESQCR voltage limits for the benefit of end consumers and low carbon technologies, without the effects of this management being noticed.</a:t>
            </a:r>
          </a:p>
          <a:p>
            <a:r>
              <a:rPr lang="en-GB" sz="1800" dirty="0">
                <a:solidFill>
                  <a:schemeClr val="tx2"/>
                </a:solidFill>
              </a:rPr>
              <a:t>However:</a:t>
            </a:r>
          </a:p>
          <a:p>
            <a:pPr marL="538163" indent="-355600">
              <a:buFont typeface="Arial" panose="020B0604020202020204" pitchFamily="34" charset="0"/>
              <a:buChar char="•"/>
            </a:pPr>
            <a:r>
              <a:rPr lang="en-GB" sz="1800" dirty="0">
                <a:solidFill>
                  <a:schemeClr val="tx2"/>
                </a:solidFill>
              </a:rPr>
              <a:t>Are the ESQCR limits now appropriate?</a:t>
            </a:r>
          </a:p>
          <a:p>
            <a:pPr marL="538163" indent="-355600">
              <a:buFont typeface="Arial" panose="020B0604020202020204" pitchFamily="34" charset="0"/>
              <a:buChar char="•"/>
            </a:pPr>
            <a:r>
              <a:rPr lang="en-GB" sz="1800" dirty="0">
                <a:solidFill>
                  <a:schemeClr val="tx2"/>
                </a:solidFill>
              </a:rPr>
              <a:t>Especially at LV, do these limits need updating? (e.g. lowering or broadening)</a:t>
            </a:r>
          </a:p>
          <a:p>
            <a:pPr marL="538163" indent="-355600">
              <a:buFont typeface="Arial" panose="020B0604020202020204" pitchFamily="34" charset="0"/>
              <a:buChar char="•"/>
            </a:pPr>
            <a:r>
              <a:rPr lang="en-GB" sz="1800" dirty="0">
                <a:solidFill>
                  <a:schemeClr val="tx2"/>
                </a:solidFill>
              </a:rPr>
              <a:t>Where and for who should any opportunities created by change be utilised? </a:t>
            </a:r>
          </a:p>
          <a:p>
            <a:pPr marL="803275" indent="-265113">
              <a:buFont typeface="Arial" panose="020B0604020202020204" pitchFamily="34" charset="0"/>
              <a:buChar char="•"/>
            </a:pPr>
            <a:r>
              <a:rPr lang="en-GB" sz="1800" dirty="0">
                <a:solidFill>
                  <a:schemeClr val="tx2"/>
                </a:solidFill>
              </a:rPr>
              <a:t>(DNO, DSO, NESO, end consumers, certain LCT above others, demand or generation)</a:t>
            </a:r>
          </a:p>
          <a:p>
            <a:pPr marL="538162"/>
            <a:endParaRPr lang="en-GB" sz="1800" dirty="0">
              <a:solidFill>
                <a:schemeClr val="tx2"/>
              </a:solidFill>
            </a:endParaRPr>
          </a:p>
          <a:p>
            <a:pPr marL="182563"/>
            <a:r>
              <a:rPr lang="en-GB" sz="1800" dirty="0">
                <a:solidFill>
                  <a:schemeClr val="tx2"/>
                </a:solidFill>
              </a:rPr>
              <a:t>The outcomes to this debate may impact the benefits for a QUEST system</a:t>
            </a:r>
          </a:p>
        </p:txBody>
      </p:sp>
      <p:sp>
        <p:nvSpPr>
          <p:cNvPr id="3" name="Title 2">
            <a:extLst>
              <a:ext uri="{FF2B5EF4-FFF2-40B4-BE49-F238E27FC236}">
                <a16:creationId xmlns:a16="http://schemas.microsoft.com/office/drawing/2014/main" id="{C3A4C876-1733-51C9-9FDF-2CEBAD602243}"/>
              </a:ext>
            </a:extLst>
          </p:cNvPr>
          <p:cNvSpPr>
            <a:spLocks noGrp="1"/>
          </p:cNvSpPr>
          <p:nvPr>
            <p:ph type="title"/>
          </p:nvPr>
        </p:nvSpPr>
        <p:spPr>
          <a:prstGeom prst="rect">
            <a:avLst/>
          </a:prstGeom>
        </p:spPr>
        <p:txBody>
          <a:bodyPr>
            <a:normAutofit/>
          </a:bodyPr>
          <a:lstStyle/>
          <a:p>
            <a:r>
              <a:rPr lang="en-GB" noProof="0" dirty="0"/>
              <a:t>Transition to Business as Usual (3 of 3)</a:t>
            </a:r>
          </a:p>
        </p:txBody>
      </p:sp>
    </p:spTree>
    <p:extLst>
      <p:ext uri="{BB962C8B-B14F-4D97-AF65-F5344CB8AC3E}">
        <p14:creationId xmlns:p14="http://schemas.microsoft.com/office/powerpoint/2010/main" val="877269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0760A-8EB7-245B-6422-1C2DF59D4F9B}"/>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CD6C6C72-7437-13BC-3637-E64065BD0019}"/>
              </a:ext>
            </a:extLst>
          </p:cNvPr>
          <p:cNvSpPr>
            <a:spLocks noGrp="1"/>
          </p:cNvSpPr>
          <p:nvPr>
            <p:ph type="title"/>
          </p:nvPr>
        </p:nvSpPr>
        <p:spPr>
          <a:prstGeom prst="rect">
            <a:avLst/>
          </a:prstGeom>
        </p:spPr>
        <p:txBody>
          <a:bodyPr>
            <a:normAutofit/>
          </a:bodyPr>
          <a:lstStyle/>
          <a:p>
            <a:r>
              <a:rPr lang="en-GB" dirty="0">
                <a:ea typeface="IberPangea Text"/>
                <a:cs typeface="IberPangea Text"/>
              </a:rPr>
              <a:t>Deliverables and Next</a:t>
            </a:r>
            <a:r>
              <a:rPr lang="en-GB" noProof="0" dirty="0">
                <a:ea typeface="IberPangea Text"/>
                <a:cs typeface="IberPangea Text"/>
              </a:rPr>
              <a:t> Steps</a:t>
            </a:r>
          </a:p>
        </p:txBody>
      </p:sp>
      <p:sp>
        <p:nvSpPr>
          <p:cNvPr id="2" name="Rounded Rectangle 8">
            <a:extLst>
              <a:ext uri="{FF2B5EF4-FFF2-40B4-BE49-F238E27FC236}">
                <a16:creationId xmlns:a16="http://schemas.microsoft.com/office/drawing/2014/main" id="{55ED5E08-2831-88AF-5A75-6E35A1A67355}"/>
              </a:ext>
            </a:extLst>
          </p:cNvPr>
          <p:cNvSpPr/>
          <p:nvPr/>
        </p:nvSpPr>
        <p:spPr>
          <a:xfrm>
            <a:off x="406401" y="1726774"/>
            <a:ext cx="1780950" cy="748257"/>
          </a:xfrm>
          <a:prstGeom prst="roundRect">
            <a:avLst>
              <a:gd name="adj" fmla="val 11372"/>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0" dirty="0"/>
              <a:t>6. Customer Research</a:t>
            </a:r>
          </a:p>
        </p:txBody>
      </p:sp>
      <p:sp>
        <p:nvSpPr>
          <p:cNvPr id="4" name="Rounded Rectangle 12">
            <a:extLst>
              <a:ext uri="{FF2B5EF4-FFF2-40B4-BE49-F238E27FC236}">
                <a16:creationId xmlns:a16="http://schemas.microsoft.com/office/drawing/2014/main" id="{78BC4FF1-59D3-94EB-6184-2097313320C5}"/>
              </a:ext>
            </a:extLst>
          </p:cNvPr>
          <p:cNvSpPr/>
          <p:nvPr/>
        </p:nvSpPr>
        <p:spPr>
          <a:xfrm>
            <a:off x="2495464" y="1726774"/>
            <a:ext cx="3000875" cy="748257"/>
          </a:xfrm>
          <a:prstGeom prst="roundRect">
            <a:avLst>
              <a:gd name="adj" fmla="val 11372"/>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noProof="0" dirty="0">
                <a:solidFill>
                  <a:schemeClr val="tx1"/>
                </a:solidFill>
              </a:rPr>
              <a:t>Published 29</a:t>
            </a:r>
            <a:r>
              <a:rPr lang="en-GB" sz="1100" baseline="30000" noProof="0" dirty="0">
                <a:solidFill>
                  <a:schemeClr val="tx1"/>
                </a:solidFill>
              </a:rPr>
              <a:t>th</a:t>
            </a:r>
            <a:r>
              <a:rPr lang="en-GB" sz="1100" noProof="0" dirty="0">
                <a:solidFill>
                  <a:schemeClr val="tx1"/>
                </a:solidFill>
              </a:rPr>
              <a:t> September 2025</a:t>
            </a:r>
          </a:p>
        </p:txBody>
      </p:sp>
      <p:sp>
        <p:nvSpPr>
          <p:cNvPr id="5" name="Rounded Rectangle 15">
            <a:extLst>
              <a:ext uri="{FF2B5EF4-FFF2-40B4-BE49-F238E27FC236}">
                <a16:creationId xmlns:a16="http://schemas.microsoft.com/office/drawing/2014/main" id="{DCE7919E-6763-F87E-67A2-D2B1B80CEDE9}"/>
              </a:ext>
            </a:extLst>
          </p:cNvPr>
          <p:cNvSpPr/>
          <p:nvPr/>
        </p:nvSpPr>
        <p:spPr>
          <a:xfrm>
            <a:off x="406401" y="2612172"/>
            <a:ext cx="1780950" cy="748257"/>
          </a:xfrm>
          <a:prstGeom prst="roundRect">
            <a:avLst>
              <a:gd name="adj" fmla="val 11372"/>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7. Trials &amp; Analysis</a:t>
            </a:r>
            <a:endParaRPr lang="en-GB" sz="1600" noProof="0" dirty="0"/>
          </a:p>
        </p:txBody>
      </p:sp>
      <p:sp>
        <p:nvSpPr>
          <p:cNvPr id="6" name="Rounded Rectangle 16">
            <a:extLst>
              <a:ext uri="{FF2B5EF4-FFF2-40B4-BE49-F238E27FC236}">
                <a16:creationId xmlns:a16="http://schemas.microsoft.com/office/drawing/2014/main" id="{303749CD-5C81-8528-F238-6D933D06F485}"/>
              </a:ext>
            </a:extLst>
          </p:cNvPr>
          <p:cNvSpPr/>
          <p:nvPr/>
        </p:nvSpPr>
        <p:spPr>
          <a:xfrm>
            <a:off x="2495464" y="2612172"/>
            <a:ext cx="3000875" cy="748257"/>
          </a:xfrm>
          <a:prstGeom prst="roundRect">
            <a:avLst>
              <a:gd name="adj" fmla="val 11372"/>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noProof="0" dirty="0">
                <a:solidFill>
                  <a:schemeClr val="tx1"/>
                </a:solidFill>
              </a:rPr>
              <a:t>To be published 28</a:t>
            </a:r>
            <a:r>
              <a:rPr lang="en-GB" sz="1100" baseline="30000" noProof="0" dirty="0">
                <a:solidFill>
                  <a:schemeClr val="tx1"/>
                </a:solidFill>
              </a:rPr>
              <a:t>th</a:t>
            </a:r>
            <a:r>
              <a:rPr lang="en-GB" sz="1100" noProof="0" dirty="0">
                <a:solidFill>
                  <a:schemeClr val="tx1"/>
                </a:solidFill>
              </a:rPr>
              <a:t> November 2025</a:t>
            </a:r>
          </a:p>
        </p:txBody>
      </p:sp>
      <p:sp>
        <p:nvSpPr>
          <p:cNvPr id="7" name="Rounded Rectangle 17">
            <a:extLst>
              <a:ext uri="{FF2B5EF4-FFF2-40B4-BE49-F238E27FC236}">
                <a16:creationId xmlns:a16="http://schemas.microsoft.com/office/drawing/2014/main" id="{1DC324C4-E598-27AF-83A1-EA68E90345B7}"/>
              </a:ext>
            </a:extLst>
          </p:cNvPr>
          <p:cNvSpPr/>
          <p:nvPr/>
        </p:nvSpPr>
        <p:spPr>
          <a:xfrm>
            <a:off x="406401" y="3497570"/>
            <a:ext cx="1780950" cy="748257"/>
          </a:xfrm>
          <a:prstGeom prst="roundRect">
            <a:avLst>
              <a:gd name="adj" fmla="val 11372"/>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0" dirty="0"/>
              <a:t>Dissemination Event</a:t>
            </a:r>
          </a:p>
        </p:txBody>
      </p:sp>
      <p:sp>
        <p:nvSpPr>
          <p:cNvPr id="8" name="Rounded Rectangle 18">
            <a:extLst>
              <a:ext uri="{FF2B5EF4-FFF2-40B4-BE49-F238E27FC236}">
                <a16:creationId xmlns:a16="http://schemas.microsoft.com/office/drawing/2014/main" id="{54C18CBF-193C-E8DA-85CD-987BB88AA2C6}"/>
              </a:ext>
            </a:extLst>
          </p:cNvPr>
          <p:cNvSpPr/>
          <p:nvPr/>
        </p:nvSpPr>
        <p:spPr>
          <a:xfrm>
            <a:off x="2495464" y="3497570"/>
            <a:ext cx="3000875" cy="748257"/>
          </a:xfrm>
          <a:prstGeom prst="roundRect">
            <a:avLst>
              <a:gd name="adj" fmla="val 11372"/>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noProof="0" dirty="0">
                <a:solidFill>
                  <a:schemeClr val="tx1"/>
                </a:solidFill>
              </a:rPr>
              <a:t>In Person - Central Manchester</a:t>
            </a:r>
          </a:p>
          <a:p>
            <a:pPr algn="ctr"/>
            <a:r>
              <a:rPr lang="en-GB" sz="1100" dirty="0">
                <a:solidFill>
                  <a:schemeClr val="tx1"/>
                </a:solidFill>
              </a:rPr>
              <a:t>10</a:t>
            </a:r>
            <a:r>
              <a:rPr lang="en-GB" sz="1100" baseline="30000" dirty="0">
                <a:solidFill>
                  <a:schemeClr val="tx1"/>
                </a:solidFill>
              </a:rPr>
              <a:t>th</a:t>
            </a:r>
            <a:r>
              <a:rPr lang="en-GB" sz="1100" dirty="0">
                <a:solidFill>
                  <a:schemeClr val="tx1"/>
                </a:solidFill>
              </a:rPr>
              <a:t> December 2025</a:t>
            </a:r>
            <a:endParaRPr lang="en-GB" sz="1100" noProof="0" dirty="0">
              <a:solidFill>
                <a:schemeClr val="tx1"/>
              </a:solidFill>
            </a:endParaRPr>
          </a:p>
        </p:txBody>
      </p:sp>
      <p:sp>
        <p:nvSpPr>
          <p:cNvPr id="9" name="Rounded Rectangle 19">
            <a:extLst>
              <a:ext uri="{FF2B5EF4-FFF2-40B4-BE49-F238E27FC236}">
                <a16:creationId xmlns:a16="http://schemas.microsoft.com/office/drawing/2014/main" id="{94D6ABBF-BA59-BFB5-2FD1-4A1B02FDED80}"/>
              </a:ext>
            </a:extLst>
          </p:cNvPr>
          <p:cNvSpPr/>
          <p:nvPr/>
        </p:nvSpPr>
        <p:spPr>
          <a:xfrm>
            <a:off x="406401" y="4382968"/>
            <a:ext cx="1780950" cy="748257"/>
          </a:xfrm>
          <a:prstGeom prst="roundRect">
            <a:avLst>
              <a:gd name="adj" fmla="val 11372"/>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0" dirty="0"/>
              <a:t>8. QUEST Final report</a:t>
            </a:r>
          </a:p>
        </p:txBody>
      </p:sp>
      <p:sp>
        <p:nvSpPr>
          <p:cNvPr id="10" name="Rounded Rectangle 20">
            <a:extLst>
              <a:ext uri="{FF2B5EF4-FFF2-40B4-BE49-F238E27FC236}">
                <a16:creationId xmlns:a16="http://schemas.microsoft.com/office/drawing/2014/main" id="{6B9A0727-5A3C-72B5-1EAD-63B096DD0189}"/>
              </a:ext>
            </a:extLst>
          </p:cNvPr>
          <p:cNvSpPr/>
          <p:nvPr/>
        </p:nvSpPr>
        <p:spPr>
          <a:xfrm>
            <a:off x="2495464" y="4382968"/>
            <a:ext cx="3000875" cy="748257"/>
          </a:xfrm>
          <a:prstGeom prst="roundRect">
            <a:avLst>
              <a:gd name="adj" fmla="val 11372"/>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To be published 19</a:t>
            </a:r>
            <a:r>
              <a:rPr lang="en-GB" sz="1100" baseline="30000" dirty="0">
                <a:solidFill>
                  <a:schemeClr val="tx1"/>
                </a:solidFill>
              </a:rPr>
              <a:t>th</a:t>
            </a:r>
            <a:r>
              <a:rPr lang="en-GB" sz="1100" dirty="0">
                <a:solidFill>
                  <a:schemeClr val="tx1"/>
                </a:solidFill>
              </a:rPr>
              <a:t> December 2025</a:t>
            </a:r>
          </a:p>
        </p:txBody>
      </p:sp>
      <p:pic>
        <p:nvPicPr>
          <p:cNvPr id="3" name="Picture 2">
            <a:extLst>
              <a:ext uri="{FF2B5EF4-FFF2-40B4-BE49-F238E27FC236}">
                <a16:creationId xmlns:a16="http://schemas.microsoft.com/office/drawing/2014/main" id="{E31187D7-881C-620F-77DA-4A024BE6860E}"/>
              </a:ext>
            </a:extLst>
          </p:cNvPr>
          <p:cNvPicPr>
            <a:picLocks noChangeAspect="1"/>
          </p:cNvPicPr>
          <p:nvPr/>
        </p:nvPicPr>
        <p:blipFill>
          <a:blip r:embed="rId2"/>
          <a:stretch>
            <a:fillRect/>
          </a:stretch>
        </p:blipFill>
        <p:spPr>
          <a:xfrm>
            <a:off x="5794150" y="1435284"/>
            <a:ext cx="5981147" cy="3987431"/>
          </a:xfrm>
          <a:prstGeom prst="rect">
            <a:avLst/>
          </a:prstGeom>
        </p:spPr>
      </p:pic>
    </p:spTree>
    <p:extLst>
      <p:ext uri="{BB962C8B-B14F-4D97-AF65-F5344CB8AC3E}">
        <p14:creationId xmlns:p14="http://schemas.microsoft.com/office/powerpoint/2010/main" val="2817849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143A3-E2EE-3EED-86D4-9C5DB5E270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36D4DC-6FBB-C1E3-D763-06B80343C094}"/>
              </a:ext>
            </a:extLst>
          </p:cNvPr>
          <p:cNvSpPr>
            <a:spLocks noGrp="1"/>
          </p:cNvSpPr>
          <p:nvPr>
            <p:ph type="title"/>
          </p:nvPr>
        </p:nvSpPr>
        <p:spPr>
          <a:prstGeom prst="rect">
            <a:avLst/>
          </a:prstGeom>
        </p:spPr>
        <p:txBody>
          <a:bodyPr/>
          <a:lstStyle/>
          <a:p>
            <a:r>
              <a:rPr lang="en-GB" noProof="0" dirty="0"/>
              <a:t>Want to know more?</a:t>
            </a:r>
          </a:p>
        </p:txBody>
      </p:sp>
      <p:sp>
        <p:nvSpPr>
          <p:cNvPr id="6" name="Rounded Rectangle 8">
            <a:extLst>
              <a:ext uri="{FF2B5EF4-FFF2-40B4-BE49-F238E27FC236}">
                <a16:creationId xmlns:a16="http://schemas.microsoft.com/office/drawing/2014/main" id="{FFD6E8C7-AC4A-429D-225E-ED374ABD60D6}"/>
              </a:ext>
            </a:extLst>
          </p:cNvPr>
          <p:cNvSpPr/>
          <p:nvPr/>
        </p:nvSpPr>
        <p:spPr>
          <a:xfrm>
            <a:off x="406401" y="1726774"/>
            <a:ext cx="2414072" cy="748257"/>
          </a:xfrm>
          <a:prstGeom prst="roundRect">
            <a:avLst>
              <a:gd name="adj" fmla="val 11372"/>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0" dirty="0"/>
              <a:t>EIS Stand</a:t>
            </a:r>
          </a:p>
        </p:txBody>
      </p:sp>
      <p:sp>
        <p:nvSpPr>
          <p:cNvPr id="7" name="Rounded Rectangle 12">
            <a:extLst>
              <a:ext uri="{FF2B5EF4-FFF2-40B4-BE49-F238E27FC236}">
                <a16:creationId xmlns:a16="http://schemas.microsoft.com/office/drawing/2014/main" id="{42715B2C-67AD-01FF-EDF3-B71396A59B3E}"/>
              </a:ext>
            </a:extLst>
          </p:cNvPr>
          <p:cNvSpPr/>
          <p:nvPr/>
        </p:nvSpPr>
        <p:spPr>
          <a:xfrm>
            <a:off x="2942725" y="1726774"/>
            <a:ext cx="5162588" cy="748257"/>
          </a:xfrm>
          <a:prstGeom prst="roundRect">
            <a:avLst>
              <a:gd name="adj" fmla="val 11372"/>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noProof="0" dirty="0">
                <a:solidFill>
                  <a:schemeClr val="tx1"/>
                </a:solidFill>
              </a:rPr>
              <a:t>The SP ENW team are here all event to answer any questions we can</a:t>
            </a:r>
          </a:p>
          <a:p>
            <a:pPr algn="ctr"/>
            <a:r>
              <a:rPr lang="en-GB" sz="1100" dirty="0">
                <a:solidFill>
                  <a:schemeClr val="tx1"/>
                </a:solidFill>
              </a:rPr>
              <a:t>Many of our project partners are also here</a:t>
            </a:r>
            <a:endParaRPr lang="en-GB" sz="1100" noProof="0" dirty="0">
              <a:solidFill>
                <a:schemeClr val="tx1"/>
              </a:solidFill>
            </a:endParaRPr>
          </a:p>
        </p:txBody>
      </p:sp>
      <p:sp>
        <p:nvSpPr>
          <p:cNvPr id="12" name="Rounded Rectangle 15">
            <a:extLst>
              <a:ext uri="{FF2B5EF4-FFF2-40B4-BE49-F238E27FC236}">
                <a16:creationId xmlns:a16="http://schemas.microsoft.com/office/drawing/2014/main" id="{AADC6E9F-EC31-AF22-1F58-62DF16219839}"/>
              </a:ext>
            </a:extLst>
          </p:cNvPr>
          <p:cNvSpPr/>
          <p:nvPr/>
        </p:nvSpPr>
        <p:spPr>
          <a:xfrm>
            <a:off x="406401" y="3508817"/>
            <a:ext cx="2414072" cy="748257"/>
          </a:xfrm>
          <a:prstGeom prst="roundRect">
            <a:avLst>
              <a:gd name="adj" fmla="val 11372"/>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0" dirty="0"/>
              <a:t>SP ENW Website</a:t>
            </a:r>
          </a:p>
        </p:txBody>
      </p:sp>
      <p:sp>
        <p:nvSpPr>
          <p:cNvPr id="14" name="Rounded Rectangle 16">
            <a:extLst>
              <a:ext uri="{FF2B5EF4-FFF2-40B4-BE49-F238E27FC236}">
                <a16:creationId xmlns:a16="http://schemas.microsoft.com/office/drawing/2014/main" id="{0E19F4E4-4419-6B9A-0743-DDBB5414E9A8}"/>
              </a:ext>
            </a:extLst>
          </p:cNvPr>
          <p:cNvSpPr/>
          <p:nvPr/>
        </p:nvSpPr>
        <p:spPr>
          <a:xfrm>
            <a:off x="2942725" y="3508817"/>
            <a:ext cx="5162588" cy="748257"/>
          </a:xfrm>
          <a:prstGeom prst="roundRect">
            <a:avLst>
              <a:gd name="adj" fmla="val 11372"/>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noProof="0" dirty="0">
                <a:solidFill>
                  <a:schemeClr val="tx1"/>
                </a:solidFill>
              </a:rPr>
              <a:t>All the projects output have and will be published at:</a:t>
            </a:r>
          </a:p>
          <a:p>
            <a:pPr algn="ctr"/>
            <a:r>
              <a:rPr lang="en-GB" sz="1100" noProof="0" dirty="0">
                <a:solidFill>
                  <a:srgbClr val="007F33"/>
                </a:solidFill>
                <a:hlinkClick r:id="rId2">
                  <a:extLst>
                    <a:ext uri="{A12FA001-AC4F-418D-AE19-62706E023703}">
                      <ahyp:hlinkClr xmlns:ahyp="http://schemas.microsoft.com/office/drawing/2018/hyperlinkcolor" val="tx"/>
                    </a:ext>
                  </a:extLst>
                </a:hlinkClick>
              </a:rPr>
              <a:t>https://www.enwl.co.uk/future-energy/innovation/key-projects/quest/</a:t>
            </a:r>
            <a:r>
              <a:rPr lang="en-GB" sz="1100" noProof="0" dirty="0">
                <a:solidFill>
                  <a:srgbClr val="007F33"/>
                </a:solidFill>
              </a:rPr>
              <a:t> </a:t>
            </a:r>
          </a:p>
        </p:txBody>
      </p:sp>
      <p:sp>
        <p:nvSpPr>
          <p:cNvPr id="15" name="Rounded Rectangle 17">
            <a:extLst>
              <a:ext uri="{FF2B5EF4-FFF2-40B4-BE49-F238E27FC236}">
                <a16:creationId xmlns:a16="http://schemas.microsoft.com/office/drawing/2014/main" id="{79A8ABD9-2D7E-B983-C9D2-99DBE102EEF1}"/>
              </a:ext>
            </a:extLst>
          </p:cNvPr>
          <p:cNvSpPr/>
          <p:nvPr/>
        </p:nvSpPr>
        <p:spPr>
          <a:xfrm>
            <a:off x="406401" y="2600925"/>
            <a:ext cx="2414072" cy="748257"/>
          </a:xfrm>
          <a:prstGeom prst="roundRect">
            <a:avLst>
              <a:gd name="adj" fmla="val 11372"/>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0" dirty="0"/>
              <a:t>QUEST Closedown Dissemination Event</a:t>
            </a:r>
          </a:p>
        </p:txBody>
      </p:sp>
      <p:sp>
        <p:nvSpPr>
          <p:cNvPr id="16" name="Rounded Rectangle 18">
            <a:extLst>
              <a:ext uri="{FF2B5EF4-FFF2-40B4-BE49-F238E27FC236}">
                <a16:creationId xmlns:a16="http://schemas.microsoft.com/office/drawing/2014/main" id="{C534C8F3-0084-58D8-3229-1A3794C1E30E}"/>
              </a:ext>
            </a:extLst>
          </p:cNvPr>
          <p:cNvSpPr/>
          <p:nvPr/>
        </p:nvSpPr>
        <p:spPr>
          <a:xfrm>
            <a:off x="2942725" y="2600925"/>
            <a:ext cx="5357895" cy="748257"/>
          </a:xfrm>
          <a:prstGeom prst="roundRect">
            <a:avLst>
              <a:gd name="adj" fmla="val 11372"/>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noProof="0" dirty="0">
                <a:solidFill>
                  <a:schemeClr val="tx1"/>
                </a:solidFill>
              </a:rPr>
              <a:t>Central Manchester, Wednesday 10</a:t>
            </a:r>
            <a:r>
              <a:rPr lang="en-GB" sz="1100" baseline="30000" noProof="0" dirty="0">
                <a:solidFill>
                  <a:schemeClr val="tx1"/>
                </a:solidFill>
              </a:rPr>
              <a:t>th</a:t>
            </a:r>
            <a:r>
              <a:rPr lang="en-GB" sz="1100" noProof="0" dirty="0">
                <a:solidFill>
                  <a:schemeClr val="tx1"/>
                </a:solidFill>
              </a:rPr>
              <a:t> December   </a:t>
            </a:r>
          </a:p>
        </p:txBody>
      </p:sp>
      <p:sp>
        <p:nvSpPr>
          <p:cNvPr id="18" name="Rounded Rectangle 19">
            <a:extLst>
              <a:ext uri="{FF2B5EF4-FFF2-40B4-BE49-F238E27FC236}">
                <a16:creationId xmlns:a16="http://schemas.microsoft.com/office/drawing/2014/main" id="{19952F38-C72C-EDD0-078A-2014C3111560}"/>
              </a:ext>
            </a:extLst>
          </p:cNvPr>
          <p:cNvSpPr/>
          <p:nvPr/>
        </p:nvSpPr>
        <p:spPr>
          <a:xfrm>
            <a:off x="406401" y="4382968"/>
            <a:ext cx="2414072" cy="748257"/>
          </a:xfrm>
          <a:prstGeom prst="roundRect">
            <a:avLst>
              <a:gd name="adj" fmla="val 11372"/>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noProof="0" dirty="0"/>
              <a:t>e-mail</a:t>
            </a:r>
          </a:p>
        </p:txBody>
      </p:sp>
      <p:sp>
        <p:nvSpPr>
          <p:cNvPr id="20" name="Rounded Rectangle 20">
            <a:extLst>
              <a:ext uri="{FF2B5EF4-FFF2-40B4-BE49-F238E27FC236}">
                <a16:creationId xmlns:a16="http://schemas.microsoft.com/office/drawing/2014/main" id="{E866C7AE-AB38-BE97-91AC-E50712B2E566}"/>
              </a:ext>
            </a:extLst>
          </p:cNvPr>
          <p:cNvSpPr/>
          <p:nvPr/>
        </p:nvSpPr>
        <p:spPr>
          <a:xfrm>
            <a:off x="2942725" y="4382968"/>
            <a:ext cx="5162588" cy="748257"/>
          </a:xfrm>
          <a:prstGeom prst="roundRect">
            <a:avLst>
              <a:gd name="adj" fmla="val 11372"/>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100" dirty="0">
                <a:solidFill>
                  <a:schemeClr val="tx1"/>
                </a:solidFill>
                <a:ea typeface="IberPangea Text"/>
                <a:cs typeface="IberPangea Text"/>
              </a:rPr>
              <a:t>Innovation@enwl.co.uk</a:t>
            </a:r>
            <a:endParaRPr lang="en-GB" sz="1100" noProof="0" dirty="0">
              <a:solidFill>
                <a:schemeClr val="tx1"/>
              </a:solidFill>
              <a:ea typeface="IberPangea Text"/>
              <a:cs typeface="IberPangea Text"/>
            </a:endParaRPr>
          </a:p>
        </p:txBody>
      </p:sp>
      <p:sp>
        <p:nvSpPr>
          <p:cNvPr id="3" name="Rounded Rectangle 20">
            <a:extLst>
              <a:ext uri="{FF2B5EF4-FFF2-40B4-BE49-F238E27FC236}">
                <a16:creationId xmlns:a16="http://schemas.microsoft.com/office/drawing/2014/main" id="{7FA20200-35C9-BB24-F4A4-6B7958D1D39A}"/>
              </a:ext>
            </a:extLst>
          </p:cNvPr>
          <p:cNvSpPr/>
          <p:nvPr/>
        </p:nvSpPr>
        <p:spPr>
          <a:xfrm>
            <a:off x="8227565" y="1726774"/>
            <a:ext cx="3329127" cy="3404451"/>
          </a:xfrm>
          <a:prstGeom prst="roundRect">
            <a:avLst>
              <a:gd name="adj" fmla="val 11372"/>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100" noProof="0" dirty="0">
              <a:solidFill>
                <a:schemeClr val="tx1"/>
              </a:solidFill>
              <a:ea typeface="IberPangea Text"/>
              <a:cs typeface="IberPangea Text"/>
            </a:endParaRPr>
          </a:p>
        </p:txBody>
      </p:sp>
      <p:pic>
        <p:nvPicPr>
          <p:cNvPr id="5" name="Picture 4">
            <a:extLst>
              <a:ext uri="{FF2B5EF4-FFF2-40B4-BE49-F238E27FC236}">
                <a16:creationId xmlns:a16="http://schemas.microsoft.com/office/drawing/2014/main" id="{C27A2A1C-F94C-ED00-CFE5-D23A2F1192AC}"/>
              </a:ext>
            </a:extLst>
          </p:cNvPr>
          <p:cNvPicPr>
            <a:picLocks noChangeAspect="1"/>
          </p:cNvPicPr>
          <p:nvPr/>
        </p:nvPicPr>
        <p:blipFill>
          <a:blip r:embed="rId3"/>
          <a:stretch>
            <a:fillRect/>
          </a:stretch>
        </p:blipFill>
        <p:spPr>
          <a:xfrm>
            <a:off x="8598205" y="2099591"/>
            <a:ext cx="2658817" cy="2658817"/>
          </a:xfrm>
          <a:prstGeom prst="rect">
            <a:avLst/>
          </a:prstGeom>
          <a:solidFill>
            <a:schemeClr val="accent6">
              <a:lumMod val="60000"/>
              <a:lumOff val="40000"/>
            </a:schemeClr>
          </a:solidFill>
        </p:spPr>
      </p:pic>
    </p:spTree>
    <p:extLst>
      <p:ext uri="{BB962C8B-B14F-4D97-AF65-F5344CB8AC3E}">
        <p14:creationId xmlns:p14="http://schemas.microsoft.com/office/powerpoint/2010/main" val="42249030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92A9E-F98B-DBA0-E1A6-8FD9A42B0BC1}"/>
            </a:ext>
          </a:extLst>
        </p:cNvPr>
        <p:cNvGrpSpPr/>
        <p:nvPr/>
      </p:nvGrpSpPr>
      <p:grpSpPr>
        <a:xfrm>
          <a:off x="0" y="0"/>
          <a:ext cx="0" cy="0"/>
          <a:chOff x="0" y="0"/>
          <a:chExt cx="0" cy="0"/>
        </a:xfrm>
      </p:grpSpPr>
    </p:spTree>
    <p:extLst>
      <p:ext uri="{BB962C8B-B14F-4D97-AF65-F5344CB8AC3E}">
        <p14:creationId xmlns:p14="http://schemas.microsoft.com/office/powerpoint/2010/main" val="14254711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69C0D-2171-A775-51BC-EA45E57054D0}"/>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1F344A90-FBA8-9C43-C76B-75AF2A04C15D}"/>
              </a:ext>
            </a:extLst>
          </p:cNvPr>
          <p:cNvSpPr>
            <a:spLocks noGrp="1"/>
          </p:cNvSpPr>
          <p:nvPr>
            <p:ph type="body" sz="quarter" idx="14"/>
          </p:nvPr>
        </p:nvSpPr>
        <p:spPr>
          <a:xfrm>
            <a:off x="406798" y="909990"/>
            <a:ext cx="6622652" cy="5060489"/>
          </a:xfrm>
        </p:spPr>
        <p:txBody>
          <a:bodyPr lIns="0" tIns="45720" rIns="91440" bIns="45720" anchor="t"/>
          <a:lstStyle/>
          <a:p>
            <a:pPr lvl="1"/>
            <a:r>
              <a:rPr lang="en-GB" sz="1300" noProof="0" dirty="0">
                <a:solidFill>
                  <a:schemeClr val="accent5">
                    <a:lumMod val="76000"/>
                  </a:schemeClr>
                </a:solidFill>
              </a:rPr>
              <a:t>QUEST - £7.95m NIC project awarded November 2020. </a:t>
            </a:r>
          </a:p>
          <a:p>
            <a:pPr lvl="1"/>
            <a:r>
              <a:rPr lang="en-GB" sz="1300" noProof="0" dirty="0">
                <a:solidFill>
                  <a:schemeClr val="accent5">
                    <a:lumMod val="76000"/>
                  </a:schemeClr>
                </a:solidFill>
              </a:rPr>
              <a:t>Due to run April 2021 to April 2025 but delayed (December 2025).</a:t>
            </a:r>
          </a:p>
          <a:p>
            <a:pPr lvl="1"/>
            <a:endParaRPr lang="en-GB" sz="1300" noProof="0" dirty="0">
              <a:solidFill>
                <a:schemeClr val="accent5">
                  <a:lumMod val="76000"/>
                </a:schemeClr>
              </a:solidFill>
            </a:endParaRPr>
          </a:p>
          <a:p>
            <a:pPr lvl="1"/>
            <a:r>
              <a:rPr lang="en-GB" sz="1300" noProof="0" dirty="0">
                <a:solidFill>
                  <a:schemeClr val="accent5">
                    <a:lumMod val="76000"/>
                  </a:schemeClr>
                </a:solidFill>
              </a:rPr>
              <a:t>QUEST is a whole-system voltage optimisation system, comprising software held centrally within a network management system, alongside intelligent devices fitted in substations.</a:t>
            </a:r>
          </a:p>
          <a:p>
            <a:pPr lvl="1"/>
            <a:endParaRPr lang="en-GB" sz="1300" noProof="0" dirty="0">
              <a:solidFill>
                <a:schemeClr val="accent5">
                  <a:lumMod val="76000"/>
                </a:schemeClr>
              </a:solidFill>
            </a:endParaRPr>
          </a:p>
          <a:p>
            <a:pPr lvl="1"/>
            <a:r>
              <a:rPr lang="en-GB" sz="1300" noProof="0" dirty="0">
                <a:solidFill>
                  <a:schemeClr val="accent5">
                    <a:lumMod val="76000"/>
                  </a:schemeClr>
                </a:solidFill>
              </a:rPr>
              <a:t>QUEST will co-ordinate the actions of multiple voltage control and optimisation techniques, including CLASS, Smart Street and Active Network Management (ANM), holistically across the whole system to optimise their use and facilitate the increased use of Low Carbon Technologies (LCTs).</a:t>
            </a:r>
          </a:p>
          <a:p>
            <a:pPr lvl="1"/>
            <a:endParaRPr lang="en-GB" sz="1300" noProof="0" dirty="0"/>
          </a:p>
          <a:p>
            <a:r>
              <a:rPr lang="en-GB" sz="1300" noProof="0" dirty="0">
                <a:ea typeface="IberPangea Text Light"/>
                <a:cs typeface="IberPangea Text Light"/>
              </a:rPr>
              <a:t>Why is QUEST Needed? </a:t>
            </a:r>
          </a:p>
          <a:p>
            <a:r>
              <a:rPr lang="en-GB" sz="1300" noProof="0" dirty="0">
                <a:ea typeface="IberPangea Text Light"/>
                <a:cs typeface="IberPangea Text Light"/>
              </a:rPr>
              <a:t>QUEST demonstrates active Voltage Control across all of the DNO network voltages can be optimised to maximise the use of the existing network and allow for the increased uptake of LCTs and the subsequent increase in demand on the network. </a:t>
            </a:r>
          </a:p>
          <a:p>
            <a:r>
              <a:rPr lang="en-GB" sz="1300" noProof="0" dirty="0"/>
              <a:t>DNOs have deployed several discrete voltage management techniques to manage the networks. QUEST will address their inherent limitations by fully coordinating their use.</a:t>
            </a:r>
          </a:p>
          <a:p>
            <a:endParaRPr lang="en-GB" noProof="0" dirty="0"/>
          </a:p>
          <a:p>
            <a:endParaRPr lang="en-GB" noProof="0" dirty="0"/>
          </a:p>
          <a:p>
            <a:endParaRPr lang="en-GB" noProof="0" dirty="0"/>
          </a:p>
        </p:txBody>
      </p:sp>
      <p:sp>
        <p:nvSpPr>
          <p:cNvPr id="11" name="Title 10">
            <a:extLst>
              <a:ext uri="{FF2B5EF4-FFF2-40B4-BE49-F238E27FC236}">
                <a16:creationId xmlns:a16="http://schemas.microsoft.com/office/drawing/2014/main" id="{B646470E-63FF-7166-9FF0-E7425E065068}"/>
              </a:ext>
            </a:extLst>
          </p:cNvPr>
          <p:cNvSpPr>
            <a:spLocks noGrp="1"/>
          </p:cNvSpPr>
          <p:nvPr>
            <p:ph type="title"/>
          </p:nvPr>
        </p:nvSpPr>
        <p:spPr>
          <a:prstGeom prst="rect">
            <a:avLst/>
          </a:prstGeom>
        </p:spPr>
        <p:txBody>
          <a:bodyPr>
            <a:normAutofit/>
          </a:bodyPr>
          <a:lstStyle/>
          <a:p>
            <a:r>
              <a:rPr lang="en-GB" dirty="0">
                <a:latin typeface="Arial" panose="020B0604020202020204" pitchFamily="34" charset="0"/>
                <a:cs typeface="Arial" panose="020B0604020202020204" pitchFamily="34" charset="0"/>
              </a:rPr>
              <a:t>QUEST Explained</a:t>
            </a:r>
            <a:endParaRPr lang="en-GB" noProof="0" dirty="0"/>
          </a:p>
        </p:txBody>
      </p:sp>
      <p:pic>
        <p:nvPicPr>
          <p:cNvPr id="2" name="Picture 1">
            <a:extLst>
              <a:ext uri="{FF2B5EF4-FFF2-40B4-BE49-F238E27FC236}">
                <a16:creationId xmlns:a16="http://schemas.microsoft.com/office/drawing/2014/main" id="{B6C6B0D3-6C74-3E1F-CDC6-763C5CF67064}"/>
              </a:ext>
            </a:extLst>
          </p:cNvPr>
          <p:cNvPicPr>
            <a:picLocks noChangeAspect="1"/>
          </p:cNvPicPr>
          <p:nvPr/>
        </p:nvPicPr>
        <p:blipFill>
          <a:blip r:embed="rId3"/>
          <a:stretch>
            <a:fillRect/>
          </a:stretch>
        </p:blipFill>
        <p:spPr>
          <a:xfrm>
            <a:off x="7005206" y="939462"/>
            <a:ext cx="5186794" cy="4830417"/>
          </a:xfrm>
          <a:prstGeom prst="rect">
            <a:avLst/>
          </a:prstGeom>
        </p:spPr>
      </p:pic>
      <p:pic>
        <p:nvPicPr>
          <p:cNvPr id="4" name="Gráfico 63">
            <a:extLst>
              <a:ext uri="{FF2B5EF4-FFF2-40B4-BE49-F238E27FC236}">
                <a16:creationId xmlns:a16="http://schemas.microsoft.com/office/drawing/2014/main" id="{135ECF35-484A-679F-96E4-A3DE07A8400D}"/>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22067" y="4142948"/>
            <a:ext cx="384272" cy="384272"/>
          </a:xfrm>
          <a:prstGeom prst="rect">
            <a:avLst/>
          </a:prstGeom>
        </p:spPr>
      </p:pic>
      <p:pic>
        <p:nvPicPr>
          <p:cNvPr id="6" name="Picture 5" descr="schneider.jpg">
            <a:extLst>
              <a:ext uri="{FF2B5EF4-FFF2-40B4-BE49-F238E27FC236}">
                <a16:creationId xmlns:a16="http://schemas.microsoft.com/office/drawing/2014/main" id="{3F865A69-FD57-7E8A-E8E7-C6E56C96EDF1}"/>
              </a:ext>
            </a:extLst>
          </p:cNvPr>
          <p:cNvPicPr>
            <a:picLocks noChangeAspect="1"/>
          </p:cNvPicPr>
          <p:nvPr/>
        </p:nvPicPr>
        <p:blipFill>
          <a:blip r:embed="rId6" cstate="print"/>
          <a:stretch>
            <a:fillRect/>
          </a:stretch>
        </p:blipFill>
        <p:spPr>
          <a:xfrm>
            <a:off x="400287" y="5923437"/>
            <a:ext cx="1980000" cy="584678"/>
          </a:xfrm>
          <a:prstGeom prst="rect">
            <a:avLst/>
          </a:prstGeom>
        </p:spPr>
      </p:pic>
      <p:pic>
        <p:nvPicPr>
          <p:cNvPr id="8" name="Picture 7" descr="Smarter grid solutions.png">
            <a:extLst>
              <a:ext uri="{FF2B5EF4-FFF2-40B4-BE49-F238E27FC236}">
                <a16:creationId xmlns:a16="http://schemas.microsoft.com/office/drawing/2014/main" id="{96942849-41A4-364D-D225-5914949F2015}"/>
              </a:ext>
            </a:extLst>
          </p:cNvPr>
          <p:cNvPicPr>
            <a:picLocks noChangeAspect="1"/>
          </p:cNvPicPr>
          <p:nvPr/>
        </p:nvPicPr>
        <p:blipFill>
          <a:blip r:embed="rId7" cstate="print"/>
          <a:srcRect t="-7930" r="-3108" b="-1429"/>
          <a:stretch>
            <a:fillRect/>
          </a:stretch>
        </p:blipFill>
        <p:spPr>
          <a:xfrm>
            <a:off x="4782651" y="5923437"/>
            <a:ext cx="1602780" cy="579931"/>
          </a:xfrm>
          <a:prstGeom prst="rect">
            <a:avLst/>
          </a:prstGeom>
        </p:spPr>
      </p:pic>
      <p:pic>
        <p:nvPicPr>
          <p:cNvPr id="10" name="Picture 9" descr="Fundamentals.png">
            <a:extLst>
              <a:ext uri="{FF2B5EF4-FFF2-40B4-BE49-F238E27FC236}">
                <a16:creationId xmlns:a16="http://schemas.microsoft.com/office/drawing/2014/main" id="{9CBEA4DA-2376-A3BD-F42F-1E700049AD31}"/>
              </a:ext>
            </a:extLst>
          </p:cNvPr>
          <p:cNvPicPr>
            <a:picLocks noChangeAspect="1"/>
          </p:cNvPicPr>
          <p:nvPr/>
        </p:nvPicPr>
        <p:blipFill>
          <a:blip r:embed="rId8" cstate="print"/>
          <a:stretch>
            <a:fillRect/>
          </a:stretch>
        </p:blipFill>
        <p:spPr>
          <a:xfrm>
            <a:off x="2591469" y="6045102"/>
            <a:ext cx="1980000" cy="336600"/>
          </a:xfrm>
          <a:prstGeom prst="rect">
            <a:avLst/>
          </a:prstGeom>
        </p:spPr>
      </p:pic>
      <p:pic>
        <p:nvPicPr>
          <p:cNvPr id="13" name="Picture 12" descr="A close-up of a logo&#10;&#10;Description automatically generated">
            <a:extLst>
              <a:ext uri="{FF2B5EF4-FFF2-40B4-BE49-F238E27FC236}">
                <a16:creationId xmlns:a16="http://schemas.microsoft.com/office/drawing/2014/main" id="{CAEDD3F4-1830-641E-5EA2-8695CD7B6F98}"/>
              </a:ext>
            </a:extLst>
          </p:cNvPr>
          <p:cNvPicPr>
            <a:picLocks noChangeAspect="1"/>
          </p:cNvPicPr>
          <p:nvPr/>
        </p:nvPicPr>
        <p:blipFill>
          <a:blip r:embed="rId9">
            <a:extLst>
              <a:ext uri="{28A0092B-C50C-407E-A947-70E740481C1C}">
                <a14:useLocalDpi xmlns:a14="http://schemas.microsoft.com/office/drawing/2010/main" val="0"/>
              </a:ext>
            </a:extLst>
          </a:blip>
          <a:srcRect t="-7930" b="7388"/>
          <a:stretch>
            <a:fillRect/>
          </a:stretch>
        </p:blipFill>
        <p:spPr>
          <a:xfrm>
            <a:off x="8410575" y="5898554"/>
            <a:ext cx="1833570" cy="630122"/>
          </a:xfrm>
          <a:prstGeom prst="rect">
            <a:avLst/>
          </a:prstGeom>
        </p:spPr>
      </p:pic>
      <p:pic>
        <p:nvPicPr>
          <p:cNvPr id="15" name="Picture 14" descr="A purple background with white text&#10;&#10;AI-generated content may be incorrect.">
            <a:extLst>
              <a:ext uri="{FF2B5EF4-FFF2-40B4-BE49-F238E27FC236}">
                <a16:creationId xmlns:a16="http://schemas.microsoft.com/office/drawing/2014/main" id="{303783BB-F1F5-DD12-363E-DE6A05FD3C38}"/>
              </a:ext>
            </a:extLst>
          </p:cNvPr>
          <p:cNvPicPr>
            <a:picLocks noChangeAspect="1"/>
          </p:cNvPicPr>
          <p:nvPr/>
        </p:nvPicPr>
        <p:blipFill>
          <a:blip r:embed="rId10"/>
          <a:stretch>
            <a:fillRect/>
          </a:stretch>
        </p:blipFill>
        <p:spPr>
          <a:xfrm>
            <a:off x="6596613" y="5855522"/>
            <a:ext cx="1602780" cy="715762"/>
          </a:xfrm>
          <a:prstGeom prst="rect">
            <a:avLst/>
          </a:prstGeom>
        </p:spPr>
      </p:pic>
    </p:spTree>
    <p:extLst>
      <p:ext uri="{BB962C8B-B14F-4D97-AF65-F5344CB8AC3E}">
        <p14:creationId xmlns:p14="http://schemas.microsoft.com/office/powerpoint/2010/main" val="10855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E18628-4DE1-B670-F64A-013844AE2C15}"/>
              </a:ext>
            </a:extLst>
          </p:cNvPr>
          <p:cNvSpPr>
            <a:spLocks noGrp="1"/>
          </p:cNvSpPr>
          <p:nvPr>
            <p:ph type="title"/>
          </p:nvPr>
        </p:nvSpPr>
        <p:spPr/>
        <p:txBody>
          <a:bodyPr/>
          <a:lstStyle/>
          <a:p>
            <a:r>
              <a:rPr lang="en-GB" dirty="0"/>
              <a:t>The Project</a:t>
            </a:r>
          </a:p>
        </p:txBody>
      </p:sp>
      <p:sp>
        <p:nvSpPr>
          <p:cNvPr id="20" name="Rounded Rectangle 9">
            <a:extLst>
              <a:ext uri="{FF2B5EF4-FFF2-40B4-BE49-F238E27FC236}">
                <a16:creationId xmlns:a16="http://schemas.microsoft.com/office/drawing/2014/main" id="{B1FA8057-471D-BCDC-8087-68A6D530FA4F}"/>
              </a:ext>
            </a:extLst>
          </p:cNvPr>
          <p:cNvSpPr/>
          <p:nvPr/>
        </p:nvSpPr>
        <p:spPr>
          <a:xfrm rot="5400000">
            <a:off x="4341100" y="-558147"/>
            <a:ext cx="3461239" cy="10849760"/>
          </a:xfrm>
          <a:prstGeom prst="roundRect">
            <a:avLst>
              <a:gd name="adj" fmla="val 7456"/>
            </a:avLst>
          </a:prstGeom>
          <a:solidFill>
            <a:schemeClr val="accent6">
              <a:lumMod val="20000"/>
              <a:lumOff val="80000"/>
            </a:schemeClr>
          </a:solidFill>
          <a:ln w="28575">
            <a:solidFill>
              <a:schemeClr val="accent5">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1" name="Rounded Rectangle 9">
            <a:extLst>
              <a:ext uri="{FF2B5EF4-FFF2-40B4-BE49-F238E27FC236}">
                <a16:creationId xmlns:a16="http://schemas.microsoft.com/office/drawing/2014/main" id="{38F2FF06-CC93-0FD8-D34B-2D3331B2E6C0}"/>
              </a:ext>
            </a:extLst>
          </p:cNvPr>
          <p:cNvSpPr/>
          <p:nvPr/>
        </p:nvSpPr>
        <p:spPr>
          <a:xfrm rot="5400000">
            <a:off x="8297193" y="1050463"/>
            <a:ext cx="2710978" cy="2628000"/>
          </a:xfrm>
          <a:prstGeom prst="roundRect">
            <a:avLst>
              <a:gd name="adj" fmla="val 7456"/>
            </a:avLst>
          </a:prstGeom>
          <a:noFill/>
          <a:ln w="28575">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2" name="Rounded Rectangle 9">
            <a:extLst>
              <a:ext uri="{FF2B5EF4-FFF2-40B4-BE49-F238E27FC236}">
                <a16:creationId xmlns:a16="http://schemas.microsoft.com/office/drawing/2014/main" id="{52FFF7BF-7A21-8D30-C917-A6D57D344D6B}"/>
              </a:ext>
            </a:extLst>
          </p:cNvPr>
          <p:cNvSpPr/>
          <p:nvPr/>
        </p:nvSpPr>
        <p:spPr>
          <a:xfrm rot="5400000">
            <a:off x="4724043" y="1051854"/>
            <a:ext cx="2708201" cy="2628000"/>
          </a:xfrm>
          <a:prstGeom prst="roundRect">
            <a:avLst>
              <a:gd name="adj" fmla="val 7456"/>
            </a:avLst>
          </a:prstGeom>
          <a:noFill/>
          <a:ln w="28575">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3" name="Rounded Rectangle 9">
            <a:extLst>
              <a:ext uri="{FF2B5EF4-FFF2-40B4-BE49-F238E27FC236}">
                <a16:creationId xmlns:a16="http://schemas.microsoft.com/office/drawing/2014/main" id="{178CA255-8D45-172E-8192-4D91725986A0}"/>
              </a:ext>
            </a:extLst>
          </p:cNvPr>
          <p:cNvSpPr/>
          <p:nvPr/>
        </p:nvSpPr>
        <p:spPr>
          <a:xfrm rot="5400000">
            <a:off x="1180156" y="1051854"/>
            <a:ext cx="2708201" cy="2628000"/>
          </a:xfrm>
          <a:prstGeom prst="roundRect">
            <a:avLst>
              <a:gd name="adj" fmla="val 7456"/>
            </a:avLst>
          </a:prstGeom>
          <a:noFill/>
          <a:ln w="28575">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27" name="Picture 2" descr="C:\Users\littlerj.M62DOMAIN\Desktop\Class.png">
            <a:extLst>
              <a:ext uri="{FF2B5EF4-FFF2-40B4-BE49-F238E27FC236}">
                <a16:creationId xmlns:a16="http://schemas.microsoft.com/office/drawing/2014/main" id="{9EFC3968-B642-ECC4-DF24-AF6150BC72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25449"/>
          <a:stretch>
            <a:fillRect/>
          </a:stretch>
        </p:blipFill>
        <p:spPr bwMode="auto">
          <a:xfrm>
            <a:off x="5559214" y="3253233"/>
            <a:ext cx="1135156" cy="37676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SMART STREET LOGO.gif">
            <a:extLst>
              <a:ext uri="{FF2B5EF4-FFF2-40B4-BE49-F238E27FC236}">
                <a16:creationId xmlns:a16="http://schemas.microsoft.com/office/drawing/2014/main" id="{FCBD43F8-0BFD-EC3F-FDDB-21D86F448BA4}"/>
              </a:ext>
            </a:extLst>
          </p:cNvPr>
          <p:cNvPicPr>
            <a:picLocks noChangeAspect="1"/>
          </p:cNvPicPr>
          <p:nvPr/>
        </p:nvPicPr>
        <p:blipFill>
          <a:blip r:embed="rId3" cstate="print"/>
          <a:stretch>
            <a:fillRect/>
          </a:stretch>
        </p:blipFill>
        <p:spPr>
          <a:xfrm>
            <a:off x="1393499" y="3264259"/>
            <a:ext cx="2281516" cy="349157"/>
          </a:xfrm>
          <a:prstGeom prst="rect">
            <a:avLst/>
          </a:prstGeom>
          <a:ln w="28575">
            <a:solidFill>
              <a:schemeClr val="bg1"/>
            </a:solidFill>
          </a:ln>
        </p:spPr>
      </p:pic>
      <p:pic>
        <p:nvPicPr>
          <p:cNvPr id="29" name="Picture 28">
            <a:extLst>
              <a:ext uri="{FF2B5EF4-FFF2-40B4-BE49-F238E27FC236}">
                <a16:creationId xmlns:a16="http://schemas.microsoft.com/office/drawing/2014/main" id="{12C3AA5B-4E16-DF87-F05D-1CC0C0A75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344" y="4589477"/>
            <a:ext cx="1530717" cy="927755"/>
          </a:xfrm>
          <a:prstGeom prst="rect">
            <a:avLst/>
          </a:prstGeom>
        </p:spPr>
      </p:pic>
      <p:pic>
        <p:nvPicPr>
          <p:cNvPr id="30" name="Picture 29">
            <a:extLst>
              <a:ext uri="{FF2B5EF4-FFF2-40B4-BE49-F238E27FC236}">
                <a16:creationId xmlns:a16="http://schemas.microsoft.com/office/drawing/2014/main" id="{D8FC306F-B2BD-3F7F-2B79-820CD5329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9515" y="3224523"/>
            <a:ext cx="726334" cy="440225"/>
          </a:xfrm>
          <a:prstGeom prst="rect">
            <a:avLst/>
          </a:prstGeom>
        </p:spPr>
      </p:pic>
      <p:pic>
        <p:nvPicPr>
          <p:cNvPr id="31" name="Picture 30">
            <a:extLst>
              <a:ext uri="{FF2B5EF4-FFF2-40B4-BE49-F238E27FC236}">
                <a16:creationId xmlns:a16="http://schemas.microsoft.com/office/drawing/2014/main" id="{61729398-D499-42E1-5B6F-65D42C74E8AC}"/>
              </a:ext>
            </a:extLst>
          </p:cNvPr>
          <p:cNvPicPr>
            <a:picLocks noChangeAspect="1"/>
          </p:cNvPicPr>
          <p:nvPr/>
        </p:nvPicPr>
        <p:blipFill>
          <a:blip r:embed="rId5"/>
          <a:stretch>
            <a:fillRect/>
          </a:stretch>
        </p:blipFill>
        <p:spPr>
          <a:xfrm>
            <a:off x="1374282" y="1533754"/>
            <a:ext cx="1022691" cy="1335615"/>
          </a:xfrm>
          <a:prstGeom prst="rect">
            <a:avLst/>
          </a:prstGeom>
        </p:spPr>
      </p:pic>
      <p:pic>
        <p:nvPicPr>
          <p:cNvPr id="32" name="Picture 31">
            <a:extLst>
              <a:ext uri="{FF2B5EF4-FFF2-40B4-BE49-F238E27FC236}">
                <a16:creationId xmlns:a16="http://schemas.microsoft.com/office/drawing/2014/main" id="{88097F0F-260A-4C77-DF40-629A0F4241B3}"/>
              </a:ext>
            </a:extLst>
          </p:cNvPr>
          <p:cNvPicPr>
            <a:picLocks noChangeAspect="1"/>
          </p:cNvPicPr>
          <p:nvPr/>
        </p:nvPicPr>
        <p:blipFill>
          <a:blip r:embed="rId6"/>
          <a:stretch>
            <a:fillRect/>
          </a:stretch>
        </p:blipFill>
        <p:spPr>
          <a:xfrm>
            <a:off x="2539318" y="1772816"/>
            <a:ext cx="1255072" cy="854187"/>
          </a:xfrm>
          <a:prstGeom prst="rect">
            <a:avLst/>
          </a:prstGeom>
        </p:spPr>
      </p:pic>
      <p:pic>
        <p:nvPicPr>
          <p:cNvPr id="33" name="Picture 2" descr="G:\98 - Communications\0 CLASS Photos\1710 SW Macc\IMG_1817.JPG">
            <a:extLst>
              <a:ext uri="{FF2B5EF4-FFF2-40B4-BE49-F238E27FC236}">
                <a16:creationId xmlns:a16="http://schemas.microsoft.com/office/drawing/2014/main" id="{5F9BC771-2DEA-A604-1F1A-5DF934ED99CB}"/>
              </a:ext>
            </a:extLst>
          </p:cNvPr>
          <p:cNvPicPr>
            <a:picLocks noChangeAspect="1" noChangeArrowheads="1"/>
          </p:cNvPicPr>
          <p:nvPr/>
        </p:nvPicPr>
        <p:blipFill>
          <a:blip r:embed="rId7" cstate="print"/>
          <a:srcRect/>
          <a:stretch>
            <a:fillRect/>
          </a:stretch>
        </p:blipFill>
        <p:spPr bwMode="auto">
          <a:xfrm>
            <a:off x="5015880" y="1559569"/>
            <a:ext cx="2210668" cy="1473778"/>
          </a:xfrm>
          <a:prstGeom prst="rect">
            <a:avLst/>
          </a:prstGeom>
          <a:noFill/>
        </p:spPr>
      </p:pic>
      <p:sp>
        <p:nvSpPr>
          <p:cNvPr id="34" name="TextBox 33">
            <a:extLst>
              <a:ext uri="{FF2B5EF4-FFF2-40B4-BE49-F238E27FC236}">
                <a16:creationId xmlns:a16="http://schemas.microsoft.com/office/drawing/2014/main" id="{4949740D-BA2A-EF57-CD9A-BA10267B4D6A}"/>
              </a:ext>
            </a:extLst>
          </p:cNvPr>
          <p:cNvSpPr txBox="1"/>
          <p:nvPr/>
        </p:nvSpPr>
        <p:spPr>
          <a:xfrm>
            <a:off x="2582337" y="3850539"/>
            <a:ext cx="8914263" cy="2829480"/>
          </a:xfrm>
          <a:prstGeom prst="rect">
            <a:avLst/>
          </a:prstGeom>
          <a:noFill/>
        </p:spPr>
        <p:txBody>
          <a:bodyPr wrap="square" tIns="90000" bIns="90000" rtlCol="0">
            <a:normAutofit fontScale="92500" lnSpcReduction="10000"/>
          </a:bodyPr>
          <a:lstStyle/>
          <a:p>
            <a:pPr marL="285750" indent="-285750" algn="l">
              <a:spcAft>
                <a:spcPts val="600"/>
              </a:spcAft>
              <a:buFont typeface="Arial" panose="020B0604020202020204" pitchFamily="34" charset="0"/>
              <a:buChar char="•"/>
            </a:pPr>
            <a:r>
              <a:rPr lang="en-GB" sz="1400" dirty="0"/>
              <a:t>New Distribution OLTC Install (Smart St standard) &amp; access to existing units</a:t>
            </a:r>
          </a:p>
          <a:p>
            <a:pPr marL="285750" indent="-285750" algn="l">
              <a:spcAft>
                <a:spcPts val="600"/>
              </a:spcAft>
              <a:buFont typeface="Arial" panose="020B0604020202020204" pitchFamily="34" charset="0"/>
              <a:buChar char="•"/>
            </a:pPr>
            <a:r>
              <a:rPr lang="en-GB" sz="1400" dirty="0"/>
              <a:t>Additional CLASS response steps</a:t>
            </a:r>
          </a:p>
          <a:p>
            <a:pPr marL="285750" indent="-285750" algn="l">
              <a:spcAft>
                <a:spcPts val="600"/>
              </a:spcAft>
              <a:buFont typeface="Arial" panose="020B0604020202020204" pitchFamily="34" charset="0"/>
              <a:buChar char="•"/>
            </a:pPr>
            <a:r>
              <a:rPr lang="en-GB" sz="1400" dirty="0"/>
              <a:t>Upgrade to 33/HV Voltage Control systems</a:t>
            </a:r>
          </a:p>
          <a:p>
            <a:pPr marL="285750" indent="-285750" algn="l">
              <a:spcAft>
                <a:spcPts val="600"/>
              </a:spcAft>
              <a:buFont typeface="Arial" panose="020B0604020202020204" pitchFamily="34" charset="0"/>
              <a:buChar char="•"/>
            </a:pPr>
            <a:r>
              <a:rPr lang="en-GB" sz="1400" dirty="0"/>
              <a:t>Application of enhanced 33/HV solution to 132/33 system</a:t>
            </a:r>
          </a:p>
          <a:p>
            <a:pPr marL="457200" lvl="1">
              <a:spcAft>
                <a:spcPts val="600"/>
              </a:spcAft>
            </a:pPr>
            <a:r>
              <a:rPr lang="en-GB" sz="1400" dirty="0"/>
              <a:t>First time functionality at this Voltage level</a:t>
            </a:r>
          </a:p>
          <a:p>
            <a:pPr marL="285750" indent="-285750">
              <a:spcAft>
                <a:spcPts val="600"/>
              </a:spcAft>
              <a:buFont typeface="Arial" panose="020B0604020202020204" pitchFamily="34" charset="0"/>
              <a:buChar char="•"/>
            </a:pPr>
            <a:r>
              <a:rPr lang="en-GB" sz="1400" dirty="0"/>
              <a:t>New QUEST Overarching Control System software</a:t>
            </a:r>
          </a:p>
          <a:p>
            <a:pPr marL="457200" lvl="1">
              <a:spcAft>
                <a:spcPts val="600"/>
              </a:spcAft>
            </a:pPr>
            <a:r>
              <a:rPr lang="en-GB" sz="1400" dirty="0"/>
              <a:t>Full Control at all Voltage levels below Whitegate Grid Supply Point</a:t>
            </a:r>
          </a:p>
          <a:p>
            <a:pPr marL="457200" lvl="1">
              <a:spcAft>
                <a:spcPts val="600"/>
              </a:spcAft>
            </a:pPr>
            <a:r>
              <a:rPr lang="en-GB" sz="1400" dirty="0"/>
              <a:t>Optimise / maximise voltage control at each voltage level</a:t>
            </a:r>
          </a:p>
          <a:p>
            <a:pPr marL="457200" lvl="1">
              <a:spcAft>
                <a:spcPts val="600"/>
              </a:spcAft>
            </a:pPr>
            <a:r>
              <a:rPr lang="en-GB" sz="1400" dirty="0"/>
              <a:t>Interface with other elements of Network Management e.g. ANM, Emergency situations</a:t>
            </a:r>
          </a:p>
          <a:p>
            <a:pPr marL="457200" lvl="1">
              <a:spcAft>
                <a:spcPts val="600"/>
              </a:spcAft>
            </a:pPr>
            <a:r>
              <a:rPr lang="en-GB" sz="1400" dirty="0"/>
              <a:t>Development of Digital twin – to inform and corroborate results</a:t>
            </a:r>
          </a:p>
        </p:txBody>
      </p:sp>
      <p:pic>
        <p:nvPicPr>
          <p:cNvPr id="35" name="Picture 34">
            <a:extLst>
              <a:ext uri="{FF2B5EF4-FFF2-40B4-BE49-F238E27FC236}">
                <a16:creationId xmlns:a16="http://schemas.microsoft.com/office/drawing/2014/main" id="{9BB29504-F279-127B-674A-A09C0D2C7F1D}"/>
              </a:ext>
            </a:extLst>
          </p:cNvPr>
          <p:cNvPicPr>
            <a:picLocks noChangeAspect="1"/>
          </p:cNvPicPr>
          <p:nvPr/>
        </p:nvPicPr>
        <p:blipFill>
          <a:blip r:embed="rId8"/>
          <a:stretch>
            <a:fillRect/>
          </a:stretch>
        </p:blipFill>
        <p:spPr>
          <a:xfrm>
            <a:off x="8931558" y="1559569"/>
            <a:ext cx="1458951" cy="1473778"/>
          </a:xfrm>
          <a:prstGeom prst="rect">
            <a:avLst/>
          </a:prstGeom>
        </p:spPr>
      </p:pic>
      <p:sp>
        <p:nvSpPr>
          <p:cNvPr id="2" name="TextBox 1">
            <a:extLst>
              <a:ext uri="{FF2B5EF4-FFF2-40B4-BE49-F238E27FC236}">
                <a16:creationId xmlns:a16="http://schemas.microsoft.com/office/drawing/2014/main" id="{AB3D8FB2-B11D-D422-D05C-F50B37E2BEBC}"/>
              </a:ext>
            </a:extLst>
          </p:cNvPr>
          <p:cNvSpPr txBox="1"/>
          <p:nvPr/>
        </p:nvSpPr>
        <p:spPr>
          <a:xfrm>
            <a:off x="1383889" y="1132941"/>
            <a:ext cx="2300733" cy="344146"/>
          </a:xfrm>
          <a:prstGeom prst="rect">
            <a:avLst/>
          </a:prstGeom>
          <a:noFill/>
        </p:spPr>
        <p:txBody>
          <a:bodyPr wrap="square" lIns="0" tIns="0" rIns="0" bIns="0" rtlCol="0">
            <a:noAutofit/>
          </a:bodyPr>
          <a:lstStyle/>
          <a:p>
            <a:pPr algn="ctr"/>
            <a:r>
              <a:rPr lang="en-GB" sz="1100" dirty="0">
                <a:latin typeface="+mn-lt"/>
                <a:ea typeface="IberPangea Text Light" panose="020B0404000000000000" pitchFamily="34" charset="0"/>
                <a:cs typeface="IberPangea Text Light" panose="020B0404000000000000" pitchFamily="34" charset="0"/>
              </a:rPr>
              <a:t>Innovation Funded</a:t>
            </a:r>
          </a:p>
          <a:p>
            <a:pPr algn="ctr"/>
            <a:r>
              <a:rPr lang="en-GB" sz="1100" dirty="0">
                <a:latin typeface="+mn-lt"/>
                <a:ea typeface="IberPangea Text Light" panose="020B0404000000000000" pitchFamily="34" charset="0"/>
                <a:cs typeface="IberPangea Text Light" panose="020B0404000000000000" pitchFamily="34" charset="0"/>
              </a:rPr>
              <a:t>Now Business as Usual</a:t>
            </a:r>
          </a:p>
        </p:txBody>
      </p:sp>
      <p:sp>
        <p:nvSpPr>
          <p:cNvPr id="3" name="TextBox 2">
            <a:extLst>
              <a:ext uri="{FF2B5EF4-FFF2-40B4-BE49-F238E27FC236}">
                <a16:creationId xmlns:a16="http://schemas.microsoft.com/office/drawing/2014/main" id="{C7A52F80-ADC0-3AF1-8FAA-7FD7FC6F611F}"/>
              </a:ext>
            </a:extLst>
          </p:cNvPr>
          <p:cNvSpPr txBox="1"/>
          <p:nvPr/>
        </p:nvSpPr>
        <p:spPr>
          <a:xfrm>
            <a:off x="4970847" y="1132941"/>
            <a:ext cx="2300733" cy="344146"/>
          </a:xfrm>
          <a:prstGeom prst="rect">
            <a:avLst/>
          </a:prstGeom>
          <a:noFill/>
        </p:spPr>
        <p:txBody>
          <a:bodyPr wrap="square" lIns="0" tIns="0" rIns="0" bIns="0" rtlCol="0">
            <a:noAutofit/>
          </a:bodyPr>
          <a:lstStyle/>
          <a:p>
            <a:pPr algn="ctr"/>
            <a:r>
              <a:rPr lang="en-GB" sz="1100" dirty="0">
                <a:latin typeface="+mn-lt"/>
                <a:ea typeface="IberPangea Text Light" panose="020B0404000000000000" pitchFamily="34" charset="0"/>
                <a:cs typeface="IberPangea Text Light" panose="020B0404000000000000" pitchFamily="34" charset="0"/>
              </a:rPr>
              <a:t>Innovation Funded</a:t>
            </a:r>
          </a:p>
          <a:p>
            <a:pPr algn="ctr"/>
            <a:r>
              <a:rPr lang="en-GB" sz="1100" dirty="0">
                <a:latin typeface="+mn-lt"/>
                <a:ea typeface="IberPangea Text Light" panose="020B0404000000000000" pitchFamily="34" charset="0"/>
                <a:cs typeface="IberPangea Text Light" panose="020B0404000000000000" pitchFamily="34" charset="0"/>
              </a:rPr>
              <a:t>Now Business as Usual</a:t>
            </a:r>
          </a:p>
        </p:txBody>
      </p:sp>
      <p:sp>
        <p:nvSpPr>
          <p:cNvPr id="5" name="TextBox 4">
            <a:extLst>
              <a:ext uri="{FF2B5EF4-FFF2-40B4-BE49-F238E27FC236}">
                <a16:creationId xmlns:a16="http://schemas.microsoft.com/office/drawing/2014/main" id="{87CADDA8-53D7-EF6A-05F2-C4DEE2849717}"/>
              </a:ext>
            </a:extLst>
          </p:cNvPr>
          <p:cNvSpPr txBox="1"/>
          <p:nvPr/>
        </p:nvSpPr>
        <p:spPr>
          <a:xfrm>
            <a:off x="8510666" y="1133441"/>
            <a:ext cx="2300733" cy="344146"/>
          </a:xfrm>
          <a:prstGeom prst="rect">
            <a:avLst/>
          </a:prstGeom>
          <a:noFill/>
        </p:spPr>
        <p:txBody>
          <a:bodyPr wrap="square" lIns="0" tIns="0" rIns="0" bIns="0" rtlCol="0">
            <a:noAutofit/>
          </a:bodyPr>
          <a:lstStyle/>
          <a:p>
            <a:pPr algn="ctr"/>
            <a:r>
              <a:rPr lang="en-GB" sz="1100" dirty="0">
                <a:latin typeface="+mn-lt"/>
                <a:ea typeface="IberPangea Text Light" panose="020B0404000000000000" pitchFamily="34" charset="0"/>
                <a:cs typeface="IberPangea Text Light" panose="020B0404000000000000" pitchFamily="34" charset="0"/>
              </a:rPr>
              <a:t>New Innovation</a:t>
            </a:r>
          </a:p>
          <a:p>
            <a:pPr algn="ctr"/>
            <a:r>
              <a:rPr lang="en-GB" sz="1100" dirty="0">
                <a:latin typeface="+mn-lt"/>
                <a:ea typeface="IberPangea Text Light" panose="020B0404000000000000" pitchFamily="34" charset="0"/>
                <a:cs typeface="IberPangea Text Light" panose="020B0404000000000000" pitchFamily="34" charset="0"/>
              </a:rPr>
              <a:t>132/33 kV QUEST element</a:t>
            </a:r>
          </a:p>
        </p:txBody>
      </p:sp>
    </p:spTree>
    <p:extLst>
      <p:ext uri="{BB962C8B-B14F-4D97-AF65-F5344CB8AC3E}">
        <p14:creationId xmlns:p14="http://schemas.microsoft.com/office/powerpoint/2010/main" val="2909786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05F52-C71B-4746-BC4B-8333797EBD6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A9A5BEB-C2DA-31A9-C23A-884996F5A428}"/>
              </a:ext>
            </a:extLst>
          </p:cNvPr>
          <p:cNvSpPr>
            <a:spLocks noGrp="1"/>
          </p:cNvSpPr>
          <p:nvPr>
            <p:ph type="body" sz="quarter" idx="10"/>
          </p:nvPr>
        </p:nvSpPr>
        <p:spPr>
          <a:xfrm>
            <a:off x="421640" y="1309760"/>
            <a:ext cx="11348720" cy="5173200"/>
          </a:xfrm>
        </p:spPr>
        <p:txBody>
          <a:bodyPr/>
          <a:lstStyle/>
          <a:p>
            <a:pPr lvl="1"/>
            <a:r>
              <a:rPr lang="en-GB" sz="2400" noProof="0" dirty="0"/>
              <a:t>QUEST – It does what it says on the tin !</a:t>
            </a:r>
          </a:p>
          <a:p>
            <a:endParaRPr lang="en-GB" sz="1800" dirty="0"/>
          </a:p>
          <a:p>
            <a:r>
              <a:rPr lang="en-GB" sz="2000" noProof="0" dirty="0">
                <a:solidFill>
                  <a:schemeClr val="tx2"/>
                </a:solidFill>
              </a:rPr>
              <a:t>QUEST can control voltage at all Network Levels</a:t>
            </a:r>
          </a:p>
          <a:p>
            <a:r>
              <a:rPr lang="en-GB" sz="2000" dirty="0">
                <a:solidFill>
                  <a:schemeClr val="tx2"/>
                </a:solidFill>
              </a:rPr>
              <a:t>QUEST can optimise voltage across all levels based on priorities set</a:t>
            </a:r>
          </a:p>
          <a:p>
            <a:r>
              <a:rPr lang="en-GB" sz="2000" noProof="0" dirty="0">
                <a:solidFill>
                  <a:schemeClr val="tx2"/>
                </a:solidFill>
              </a:rPr>
              <a:t>QUEST will maximise benefits, once all priorities have been met</a:t>
            </a:r>
          </a:p>
          <a:p>
            <a:r>
              <a:rPr lang="en-GB" sz="2000" noProof="0" dirty="0">
                <a:solidFill>
                  <a:schemeClr val="tx2"/>
                </a:solidFill>
              </a:rPr>
              <a:t>QUEST can integrate with 3</a:t>
            </a:r>
            <a:r>
              <a:rPr lang="en-GB" sz="2000" baseline="30000" noProof="0" dirty="0">
                <a:solidFill>
                  <a:schemeClr val="tx2"/>
                </a:solidFill>
              </a:rPr>
              <a:t>rd</a:t>
            </a:r>
            <a:r>
              <a:rPr lang="en-GB" sz="2000" noProof="0" dirty="0">
                <a:solidFill>
                  <a:schemeClr val="tx2"/>
                </a:solidFill>
              </a:rPr>
              <a:t> </a:t>
            </a:r>
            <a:r>
              <a:rPr lang="en-GB" sz="2000" dirty="0">
                <a:solidFill>
                  <a:schemeClr val="tx2"/>
                </a:solidFill>
              </a:rPr>
              <a:t>party customer </a:t>
            </a:r>
            <a:r>
              <a:rPr lang="en-GB" sz="2000" noProof="0" dirty="0">
                <a:solidFill>
                  <a:schemeClr val="tx2"/>
                </a:solidFill>
              </a:rPr>
              <a:t>systems and modify their operation</a:t>
            </a:r>
          </a:p>
          <a:p>
            <a:r>
              <a:rPr lang="en-GB" sz="2000" noProof="0" dirty="0">
                <a:solidFill>
                  <a:schemeClr val="tx2"/>
                </a:solidFill>
              </a:rPr>
              <a:t>QUEST benefits can be verified against modelling with a digital twin model</a:t>
            </a:r>
          </a:p>
          <a:p>
            <a:r>
              <a:rPr lang="en-GB" sz="2000" dirty="0">
                <a:solidFill>
                  <a:schemeClr val="tx2"/>
                </a:solidFill>
              </a:rPr>
              <a:t>QUEST can do this using standard SP ENW network equipment</a:t>
            </a:r>
            <a:endParaRPr lang="en-GB" sz="2000" noProof="0" dirty="0">
              <a:solidFill>
                <a:schemeClr val="tx2"/>
              </a:solidFill>
            </a:endParaRPr>
          </a:p>
          <a:p>
            <a:endParaRPr lang="en-GB" noProof="0" dirty="0"/>
          </a:p>
        </p:txBody>
      </p:sp>
      <p:sp>
        <p:nvSpPr>
          <p:cNvPr id="3" name="Title 2">
            <a:extLst>
              <a:ext uri="{FF2B5EF4-FFF2-40B4-BE49-F238E27FC236}">
                <a16:creationId xmlns:a16="http://schemas.microsoft.com/office/drawing/2014/main" id="{3E5B5623-09B5-E8F9-EF04-BDA60ED68543}"/>
              </a:ext>
            </a:extLst>
          </p:cNvPr>
          <p:cNvSpPr>
            <a:spLocks noGrp="1"/>
          </p:cNvSpPr>
          <p:nvPr>
            <p:ph type="title"/>
          </p:nvPr>
        </p:nvSpPr>
        <p:spPr>
          <a:prstGeom prst="rect">
            <a:avLst/>
          </a:prstGeom>
        </p:spPr>
        <p:txBody>
          <a:bodyPr>
            <a:normAutofit/>
          </a:bodyPr>
          <a:lstStyle/>
          <a:p>
            <a:r>
              <a:rPr lang="en-GB" noProof="0" dirty="0"/>
              <a:t>Headline Findings (1 of 3)</a:t>
            </a:r>
          </a:p>
        </p:txBody>
      </p:sp>
      <p:pic>
        <p:nvPicPr>
          <p:cNvPr id="2" name="Picture 1">
            <a:extLst>
              <a:ext uri="{FF2B5EF4-FFF2-40B4-BE49-F238E27FC236}">
                <a16:creationId xmlns:a16="http://schemas.microsoft.com/office/drawing/2014/main" id="{5CAA7323-8260-F0C5-C158-15067D6399AD}"/>
              </a:ext>
            </a:extLst>
          </p:cNvPr>
          <p:cNvPicPr>
            <a:picLocks noChangeAspect="1"/>
          </p:cNvPicPr>
          <p:nvPr/>
        </p:nvPicPr>
        <p:blipFill>
          <a:blip r:embed="rId3"/>
          <a:stretch>
            <a:fillRect/>
          </a:stretch>
        </p:blipFill>
        <p:spPr>
          <a:xfrm>
            <a:off x="9124849" y="4997664"/>
            <a:ext cx="2166026" cy="1311696"/>
          </a:xfrm>
          <a:prstGeom prst="rect">
            <a:avLst/>
          </a:prstGeom>
        </p:spPr>
      </p:pic>
    </p:spTree>
    <p:extLst>
      <p:ext uri="{BB962C8B-B14F-4D97-AF65-F5344CB8AC3E}">
        <p14:creationId xmlns:p14="http://schemas.microsoft.com/office/powerpoint/2010/main" val="3436005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531C73-7B69-2827-9E1D-84C3766FE678}"/>
              </a:ext>
            </a:extLst>
          </p:cNvPr>
          <p:cNvSpPr>
            <a:spLocks noGrp="1"/>
          </p:cNvSpPr>
          <p:nvPr>
            <p:ph type="title"/>
          </p:nvPr>
        </p:nvSpPr>
        <p:spPr/>
        <p:txBody>
          <a:bodyPr/>
          <a:lstStyle/>
          <a:p>
            <a:r>
              <a:rPr lang="en-GB" dirty="0"/>
              <a:t>Headline Findings (2 of 3)</a:t>
            </a:r>
          </a:p>
        </p:txBody>
      </p:sp>
      <p:sp>
        <p:nvSpPr>
          <p:cNvPr id="6" name="Text Placeholder 1">
            <a:extLst>
              <a:ext uri="{FF2B5EF4-FFF2-40B4-BE49-F238E27FC236}">
                <a16:creationId xmlns:a16="http://schemas.microsoft.com/office/drawing/2014/main" id="{A28B4435-9C91-7522-BB77-66EC40E6F065}"/>
              </a:ext>
            </a:extLst>
          </p:cNvPr>
          <p:cNvSpPr>
            <a:spLocks noGrp="1"/>
          </p:cNvSpPr>
          <p:nvPr>
            <p:ph type="body" sz="quarter" idx="10"/>
          </p:nvPr>
        </p:nvSpPr>
        <p:spPr>
          <a:xfrm>
            <a:off x="406798" y="842962"/>
            <a:ext cx="7787291" cy="5172075"/>
          </a:xfrm>
        </p:spPr>
        <p:txBody>
          <a:bodyPr/>
          <a:lstStyle/>
          <a:p>
            <a:pPr lvl="1"/>
            <a:r>
              <a:rPr lang="en-GB" sz="1800" dirty="0"/>
              <a:t>Customer Engagement</a:t>
            </a:r>
          </a:p>
          <a:p>
            <a:pPr>
              <a:lnSpc>
                <a:spcPct val="100000"/>
              </a:lnSpc>
            </a:pPr>
            <a:endParaRPr lang="en-GB" sz="1600" noProof="0" dirty="0"/>
          </a:p>
          <a:p>
            <a:pPr>
              <a:lnSpc>
                <a:spcPct val="100000"/>
              </a:lnSpc>
            </a:pPr>
            <a:r>
              <a:rPr lang="en-GB" sz="1800" dirty="0">
                <a:solidFill>
                  <a:schemeClr val="tx2"/>
                </a:solidFill>
              </a:rPr>
              <a:t>Our Domestic and SME Customers continue to be unaware of active network voltage management.</a:t>
            </a:r>
          </a:p>
          <a:p>
            <a:pPr>
              <a:lnSpc>
                <a:spcPct val="100000"/>
              </a:lnSpc>
            </a:pPr>
            <a:endParaRPr lang="en-GB" sz="1000" dirty="0">
              <a:solidFill>
                <a:schemeClr val="tx2"/>
              </a:solidFill>
            </a:endParaRPr>
          </a:p>
          <a:p>
            <a:pPr>
              <a:lnSpc>
                <a:spcPct val="100000"/>
              </a:lnSpc>
            </a:pPr>
            <a:r>
              <a:rPr lang="en-GB" sz="1800" dirty="0">
                <a:solidFill>
                  <a:schemeClr val="tx2"/>
                </a:solidFill>
              </a:rPr>
              <a:t>Engagement with EHV and HV Customers has been challenging. </a:t>
            </a:r>
          </a:p>
          <a:p>
            <a:pPr>
              <a:lnSpc>
                <a:spcPct val="100000"/>
              </a:lnSpc>
            </a:pPr>
            <a:r>
              <a:rPr lang="en-GB" sz="1800" dirty="0">
                <a:solidFill>
                  <a:schemeClr val="tx2"/>
                </a:solidFill>
              </a:rPr>
              <a:t>Barriers include:</a:t>
            </a:r>
          </a:p>
          <a:p>
            <a:pPr marL="700088" lvl="4" indent="-342900">
              <a:lnSpc>
                <a:spcPct val="100000"/>
              </a:lnSpc>
              <a:buFont typeface="Arial" panose="020B0604020202020204" pitchFamily="34" charset="0"/>
              <a:buChar char="•"/>
            </a:pPr>
            <a:r>
              <a:rPr lang="en-GB" sz="1600" dirty="0">
                <a:solidFill>
                  <a:schemeClr val="tx2"/>
                </a:solidFill>
              </a:rPr>
              <a:t>Technical Knowledge</a:t>
            </a:r>
          </a:p>
          <a:p>
            <a:pPr marL="700088" lvl="4" indent="-342900">
              <a:lnSpc>
                <a:spcPct val="100000"/>
              </a:lnSpc>
              <a:buFont typeface="Arial" panose="020B0604020202020204" pitchFamily="34" charset="0"/>
              <a:buChar char="•"/>
            </a:pPr>
            <a:r>
              <a:rPr lang="en-GB" sz="1600" dirty="0">
                <a:solidFill>
                  <a:schemeClr val="tx2"/>
                </a:solidFill>
              </a:rPr>
              <a:t>Financial and Business Impact understanding</a:t>
            </a:r>
          </a:p>
          <a:p>
            <a:pPr marL="700088" lvl="4" indent="-342900">
              <a:lnSpc>
                <a:spcPct val="100000"/>
              </a:lnSpc>
              <a:buFont typeface="Arial" panose="020B0604020202020204" pitchFamily="34" charset="0"/>
              <a:buChar char="•"/>
            </a:pPr>
            <a:r>
              <a:rPr lang="en-GB" sz="1600" dirty="0">
                <a:solidFill>
                  <a:schemeClr val="tx2"/>
                </a:solidFill>
              </a:rPr>
              <a:t>Willingness and time to engage, especially where no issues currently exist</a:t>
            </a:r>
          </a:p>
          <a:p>
            <a:pPr>
              <a:lnSpc>
                <a:spcPct val="100000"/>
              </a:lnSpc>
            </a:pPr>
            <a:r>
              <a:rPr lang="en-GB" sz="1800" dirty="0">
                <a:solidFill>
                  <a:schemeClr val="tx2"/>
                </a:solidFill>
              </a:rPr>
              <a:t>Engagement has resulted in a better understanding of to communicate with this specialist audience.</a:t>
            </a:r>
          </a:p>
          <a:p>
            <a:pPr>
              <a:lnSpc>
                <a:spcPct val="100000"/>
              </a:lnSpc>
            </a:pPr>
            <a:endParaRPr lang="en-GB" sz="1000" dirty="0">
              <a:solidFill>
                <a:schemeClr val="tx2"/>
              </a:solidFill>
            </a:endParaRPr>
          </a:p>
          <a:p>
            <a:pPr>
              <a:lnSpc>
                <a:spcPct val="100000"/>
              </a:lnSpc>
            </a:pPr>
            <a:r>
              <a:rPr lang="en-GB" sz="1800" dirty="0">
                <a:solidFill>
                  <a:schemeClr val="tx2"/>
                </a:solidFill>
              </a:rPr>
              <a:t>A small subset of customers, predominately LCT generation &amp; very flexible demand users, may be interested in voltage managed connections, but they will need much greater detail and contract specifics to understand </a:t>
            </a:r>
            <a:r>
              <a:rPr lang="en-GB" sz="1800" b="1" dirty="0">
                <a:solidFill>
                  <a:schemeClr val="tx2"/>
                </a:solidFill>
              </a:rPr>
              <a:t>IF</a:t>
            </a:r>
            <a:r>
              <a:rPr lang="en-GB" sz="1800" dirty="0">
                <a:solidFill>
                  <a:schemeClr val="tx2"/>
                </a:solidFill>
              </a:rPr>
              <a:t> the benefits from such contracts would be advantageous.</a:t>
            </a:r>
            <a:endParaRPr lang="en-GB" noProof="0" dirty="0"/>
          </a:p>
        </p:txBody>
      </p:sp>
      <p:sp>
        <p:nvSpPr>
          <p:cNvPr id="4" name="AutoShape 2">
            <a:extLst>
              <a:ext uri="{FF2B5EF4-FFF2-40B4-BE49-F238E27FC236}">
                <a16:creationId xmlns:a16="http://schemas.microsoft.com/office/drawing/2014/main" id="{1EB37BBE-36C3-2A58-B560-60FE20878FE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person in uniform handing out a plate to a person&#10;&#10;AI-generated content may be incorrect.">
            <a:extLst>
              <a:ext uri="{FF2B5EF4-FFF2-40B4-BE49-F238E27FC236}">
                <a16:creationId xmlns:a16="http://schemas.microsoft.com/office/drawing/2014/main" id="{3667E219-1A45-BB5D-3931-43678700D4E1}"/>
              </a:ext>
            </a:extLst>
          </p:cNvPr>
          <p:cNvPicPr>
            <a:picLocks noChangeAspect="1"/>
          </p:cNvPicPr>
          <p:nvPr/>
        </p:nvPicPr>
        <p:blipFill>
          <a:blip r:embed="rId2">
            <a:extLst>
              <a:ext uri="{28A0092B-C50C-407E-A947-70E740481C1C}">
                <a14:useLocalDpi xmlns:a14="http://schemas.microsoft.com/office/drawing/2010/main" val="0"/>
              </a:ext>
            </a:extLst>
          </a:blip>
          <a:srcRect l="27641" r="17271"/>
          <a:stretch>
            <a:fillRect/>
          </a:stretch>
        </p:blipFill>
        <p:spPr>
          <a:xfrm>
            <a:off x="8318377" y="1375298"/>
            <a:ext cx="3639846" cy="4412203"/>
          </a:xfrm>
          <a:prstGeom prst="rect">
            <a:avLst/>
          </a:prstGeom>
        </p:spPr>
      </p:pic>
    </p:spTree>
    <p:extLst>
      <p:ext uri="{BB962C8B-B14F-4D97-AF65-F5344CB8AC3E}">
        <p14:creationId xmlns:p14="http://schemas.microsoft.com/office/powerpoint/2010/main" val="41977380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0B6329-7859-7D72-34FF-B0DB766A057D}"/>
              </a:ext>
            </a:extLst>
          </p:cNvPr>
          <p:cNvSpPr>
            <a:spLocks noGrp="1"/>
          </p:cNvSpPr>
          <p:nvPr>
            <p:ph type="title"/>
          </p:nvPr>
        </p:nvSpPr>
        <p:spPr/>
        <p:txBody>
          <a:bodyPr/>
          <a:lstStyle/>
          <a:p>
            <a:r>
              <a:rPr lang="en-GB" dirty="0"/>
              <a:t>Headline Findings (3 of 3)</a:t>
            </a:r>
          </a:p>
        </p:txBody>
      </p:sp>
      <p:sp>
        <p:nvSpPr>
          <p:cNvPr id="6" name="Text Placeholder 4">
            <a:extLst>
              <a:ext uri="{FF2B5EF4-FFF2-40B4-BE49-F238E27FC236}">
                <a16:creationId xmlns:a16="http://schemas.microsoft.com/office/drawing/2014/main" id="{1B56AA00-68A3-FCB2-C030-31675E87BD64}"/>
              </a:ext>
            </a:extLst>
          </p:cNvPr>
          <p:cNvSpPr>
            <a:spLocks noGrp="1"/>
          </p:cNvSpPr>
          <p:nvPr>
            <p:ph type="body" sz="quarter" idx="10"/>
          </p:nvPr>
        </p:nvSpPr>
        <p:spPr>
          <a:xfrm>
            <a:off x="406798" y="842962"/>
            <a:ext cx="8426484" cy="5172075"/>
          </a:xfrm>
        </p:spPr>
        <p:txBody>
          <a:bodyPr/>
          <a:lstStyle/>
          <a:p>
            <a:pPr lvl="1"/>
            <a:r>
              <a:rPr lang="en-GB" sz="1800" noProof="0" dirty="0"/>
              <a:t>Lessons</a:t>
            </a:r>
          </a:p>
          <a:p>
            <a:endParaRPr lang="en-GB" sz="600" dirty="0"/>
          </a:p>
          <a:p>
            <a:r>
              <a:rPr lang="en-GB" sz="1800" dirty="0">
                <a:solidFill>
                  <a:schemeClr val="tx2"/>
                </a:solidFill>
              </a:rPr>
              <a:t>The core innovation in the project, developing use cases, technical design, software design, installation, testing and customer engagement went relatively smoothly.</a:t>
            </a:r>
          </a:p>
          <a:p>
            <a:endParaRPr lang="en-GB" sz="1200" dirty="0">
              <a:solidFill>
                <a:schemeClr val="tx2"/>
              </a:solidFill>
            </a:endParaRPr>
          </a:p>
          <a:p>
            <a:r>
              <a:rPr lang="en-GB" sz="1800" dirty="0">
                <a:solidFill>
                  <a:schemeClr val="tx2"/>
                </a:solidFill>
              </a:rPr>
              <a:t>The project suffered major issues and delay resulting from an IT change and a significant shift in world affairs, leading to changes in the risk and resourcing  environment for Cyber Security and Critical National Infrastructure.</a:t>
            </a:r>
          </a:p>
          <a:p>
            <a:endParaRPr lang="en-GB" sz="1200" dirty="0">
              <a:solidFill>
                <a:schemeClr val="tx2"/>
              </a:solidFill>
            </a:endParaRPr>
          </a:p>
          <a:p>
            <a:r>
              <a:rPr lang="en-GB" sz="1800" dirty="0">
                <a:solidFill>
                  <a:schemeClr val="tx2"/>
                </a:solidFill>
              </a:rPr>
              <a:t>QUEST key IT challenges:</a:t>
            </a:r>
          </a:p>
          <a:p>
            <a:pPr marL="517525" lvl="3" indent="-285750">
              <a:buFont typeface="Arial" panose="020B0604020202020204" pitchFamily="34" charset="0"/>
              <a:buChar char="•"/>
            </a:pPr>
            <a:r>
              <a:rPr lang="en-GB" sz="1600" dirty="0">
                <a:solidFill>
                  <a:schemeClr val="tx2"/>
                </a:solidFill>
              </a:rPr>
              <a:t>Separation of QUEST software onto a mini-NMS system</a:t>
            </a:r>
          </a:p>
          <a:p>
            <a:pPr marL="517525" lvl="3" indent="-285750">
              <a:buFont typeface="Arial" panose="020B0604020202020204" pitchFamily="34" charset="0"/>
              <a:buChar char="•"/>
            </a:pPr>
            <a:r>
              <a:rPr lang="en-GB" sz="1600" dirty="0">
                <a:solidFill>
                  <a:schemeClr val="tx2"/>
                </a:solidFill>
              </a:rPr>
              <a:t>Additional IT hardware and IT support arrangements to provide partners the required secure access to systems</a:t>
            </a:r>
          </a:p>
          <a:p>
            <a:pPr marL="517525" lvl="3" indent="-285750">
              <a:buFont typeface="Arial" panose="020B0604020202020204" pitchFamily="34" charset="0"/>
              <a:buChar char="•"/>
            </a:pPr>
            <a:r>
              <a:rPr lang="en-GB" sz="1600" dirty="0">
                <a:solidFill>
                  <a:schemeClr val="tx2"/>
                </a:solidFill>
              </a:rPr>
              <a:t>Additional system integration with multiple ICCP connections</a:t>
            </a:r>
          </a:p>
          <a:p>
            <a:pPr marL="517525" lvl="3" indent="-285750">
              <a:buFont typeface="Arial" panose="020B0604020202020204" pitchFamily="34" charset="0"/>
              <a:buChar char="•"/>
            </a:pPr>
            <a:r>
              <a:rPr lang="en-GB" sz="1600" dirty="0">
                <a:solidFill>
                  <a:schemeClr val="tx2"/>
                </a:solidFill>
              </a:rPr>
              <a:t>Resourcing challenges to support new systems and methods of working</a:t>
            </a:r>
          </a:p>
        </p:txBody>
      </p:sp>
      <p:pic>
        <p:nvPicPr>
          <p:cNvPr id="3" name="Picture 2" descr="A group of men sitting around a table&#10;&#10;AI-generated content may be incorrect.">
            <a:extLst>
              <a:ext uri="{FF2B5EF4-FFF2-40B4-BE49-F238E27FC236}">
                <a16:creationId xmlns:a16="http://schemas.microsoft.com/office/drawing/2014/main" id="{7113EC4F-3EBC-C7EE-2C93-FBF7615DF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6825" y="1420427"/>
            <a:ext cx="2798376" cy="1865584"/>
          </a:xfrm>
          <a:prstGeom prst="rect">
            <a:avLst/>
          </a:prstGeom>
        </p:spPr>
      </p:pic>
      <p:pic>
        <p:nvPicPr>
          <p:cNvPr id="7" name="Picture 6" descr="A person sitting at a desk using a computer&#10;&#10;AI-generated content may be incorrect.">
            <a:extLst>
              <a:ext uri="{FF2B5EF4-FFF2-40B4-BE49-F238E27FC236}">
                <a16:creationId xmlns:a16="http://schemas.microsoft.com/office/drawing/2014/main" id="{36B37457-1C75-3730-6980-D244D2158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6826" y="3571990"/>
            <a:ext cx="2795268" cy="1865583"/>
          </a:xfrm>
          <a:prstGeom prst="rect">
            <a:avLst/>
          </a:prstGeom>
        </p:spPr>
      </p:pic>
    </p:spTree>
    <p:extLst>
      <p:ext uri="{BB962C8B-B14F-4D97-AF65-F5344CB8AC3E}">
        <p14:creationId xmlns:p14="http://schemas.microsoft.com/office/powerpoint/2010/main" val="20418049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B7EA425-CC0A-D962-96AB-80AAFEC2E91B}"/>
              </a:ext>
            </a:extLst>
          </p:cNvPr>
          <p:cNvSpPr>
            <a:spLocks noGrp="1"/>
          </p:cNvSpPr>
          <p:nvPr>
            <p:ph type="body" sz="quarter" idx="10"/>
          </p:nvPr>
        </p:nvSpPr>
        <p:spPr>
          <a:xfrm>
            <a:off x="406398" y="785904"/>
            <a:ext cx="4556127" cy="5524896"/>
          </a:xfrm>
        </p:spPr>
        <p:txBody>
          <a:bodyPr/>
          <a:lstStyle/>
          <a:p>
            <a:pPr lvl="1"/>
            <a:r>
              <a:rPr lang="en-GB" sz="1400" noProof="0" dirty="0"/>
              <a:t>Trials and Analysis Report due 28 Nov 2025.</a:t>
            </a:r>
          </a:p>
          <a:p>
            <a:pPr lvl="1"/>
            <a:endParaRPr lang="en-GB" sz="1400" noProof="0" dirty="0"/>
          </a:p>
          <a:p>
            <a:r>
              <a:rPr lang="en-GB" noProof="0" dirty="0"/>
              <a:t>A QUEST test includes:</a:t>
            </a:r>
          </a:p>
          <a:p>
            <a:pPr marL="88900"/>
            <a:r>
              <a:rPr lang="en-GB" dirty="0"/>
              <a:t>Four Key Functions:</a:t>
            </a:r>
          </a:p>
          <a:p>
            <a:pPr marL="542925" lvl="2" indent="-174625">
              <a:buFont typeface="+mj-lt"/>
              <a:buAutoNum type="arabicPeriod"/>
            </a:pPr>
            <a:r>
              <a:rPr lang="en-GB" noProof="0" dirty="0"/>
              <a:t>Smart Street </a:t>
            </a:r>
          </a:p>
          <a:p>
            <a:pPr marL="542925" lvl="2" indent="-174625">
              <a:buFont typeface="+mj-lt"/>
              <a:buAutoNum type="arabicPeriod"/>
            </a:pPr>
            <a:r>
              <a:rPr lang="en-GB" dirty="0"/>
              <a:t>CLASS</a:t>
            </a:r>
          </a:p>
          <a:p>
            <a:pPr marL="542925" lvl="2" indent="-174625">
              <a:buFont typeface="+mj-lt"/>
              <a:buAutoNum type="arabicPeriod"/>
            </a:pPr>
            <a:r>
              <a:rPr lang="en-GB" noProof="0" dirty="0"/>
              <a:t>NEM</a:t>
            </a:r>
          </a:p>
          <a:p>
            <a:pPr marL="542925" lvl="2" indent="-174625">
              <a:buFont typeface="+mj-lt"/>
              <a:buAutoNum type="arabicPeriod"/>
            </a:pPr>
            <a:r>
              <a:rPr lang="en-GB" dirty="0"/>
              <a:t>BSP Tap Stagger</a:t>
            </a:r>
          </a:p>
          <a:p>
            <a:pPr indent="88900"/>
            <a:r>
              <a:rPr lang="en-GB" dirty="0"/>
              <a:t>Function Level per function</a:t>
            </a:r>
          </a:p>
          <a:p>
            <a:pPr marL="542925" lvl="2" indent="-180975">
              <a:buFont typeface="Arial" panose="020B0604020202020204" pitchFamily="34" charset="0"/>
              <a:buChar char="•"/>
            </a:pPr>
            <a:r>
              <a:rPr lang="en-GB" dirty="0"/>
              <a:t>E.g. 0%, 25%, 50%, 75%, 100%</a:t>
            </a:r>
          </a:p>
          <a:p>
            <a:pPr marL="542925" lvl="2" indent="-180975">
              <a:buFont typeface="Arial" panose="020B0604020202020204" pitchFamily="34" charset="0"/>
              <a:buChar char="•"/>
            </a:pPr>
            <a:endParaRPr lang="en-GB" sz="500" dirty="0"/>
          </a:p>
          <a:p>
            <a:pPr marL="0" lvl="2" indent="88900">
              <a:buNone/>
            </a:pPr>
            <a:r>
              <a:rPr lang="en-GB" dirty="0"/>
              <a:t>QUEST Control &amp; Monitoring Dashboard</a:t>
            </a:r>
          </a:p>
          <a:p>
            <a:pPr marL="542925" lvl="2" indent="-180975">
              <a:buFont typeface="Arial" panose="020B0604020202020204" pitchFamily="34" charset="0"/>
              <a:buChar char="•"/>
            </a:pPr>
            <a:r>
              <a:rPr lang="en-GB" dirty="0"/>
              <a:t>Ability To Configure, Test &amp; Control</a:t>
            </a:r>
          </a:p>
          <a:p>
            <a:pPr marL="542925" lvl="2" indent="-180975">
              <a:buFont typeface="Arial" panose="020B0604020202020204" pitchFamily="34" charset="0"/>
              <a:buChar char="•"/>
            </a:pPr>
            <a:r>
              <a:rPr lang="en-GB" dirty="0"/>
              <a:t>Whitegate Network Tree:</a:t>
            </a:r>
          </a:p>
          <a:p>
            <a:pPr marL="542925" lvl="2" indent="-180975">
              <a:buFont typeface="Arial" panose="020B0604020202020204" pitchFamily="34" charset="0"/>
              <a:buChar char="•"/>
            </a:pPr>
            <a:r>
              <a:rPr lang="en-GB" dirty="0"/>
              <a:t>Site availability (Real Time)</a:t>
            </a:r>
          </a:p>
          <a:p>
            <a:pPr marL="542925" lvl="2" indent="-180975">
              <a:buFont typeface="Arial" panose="020B0604020202020204" pitchFamily="34" charset="0"/>
              <a:buChar char="•"/>
            </a:pPr>
            <a:r>
              <a:rPr lang="en-GB" dirty="0"/>
              <a:t>Function and levels selected</a:t>
            </a:r>
          </a:p>
          <a:p>
            <a:pPr marL="542925" lvl="2" indent="-180975">
              <a:buFont typeface="Arial" panose="020B0604020202020204" pitchFamily="34" charset="0"/>
              <a:buChar char="•"/>
            </a:pPr>
            <a:r>
              <a:rPr lang="en-GB" dirty="0"/>
              <a:t>Impact on ANM systems</a:t>
            </a:r>
          </a:p>
          <a:p>
            <a:pPr indent="88900"/>
            <a:r>
              <a:rPr lang="en-GB" dirty="0"/>
              <a:t>Benefits Summary</a:t>
            </a:r>
          </a:p>
          <a:p>
            <a:pPr marL="542925" lvl="2" indent="-180975">
              <a:buFont typeface="Arial" panose="020B0604020202020204" pitchFamily="34" charset="0"/>
              <a:buChar char="•"/>
            </a:pPr>
            <a:r>
              <a:rPr lang="en-GB" dirty="0"/>
              <a:t>Volumes of sites/customers by function selected and function level</a:t>
            </a:r>
          </a:p>
          <a:p>
            <a:pPr marL="542925" lvl="2" indent="-180975">
              <a:buFont typeface="Arial" panose="020B0604020202020204" pitchFamily="34" charset="0"/>
              <a:buChar char="•"/>
            </a:pPr>
            <a:r>
              <a:rPr lang="en-GB" dirty="0"/>
              <a:t>Summary benefits from normal operation </a:t>
            </a:r>
          </a:p>
        </p:txBody>
      </p:sp>
      <p:sp>
        <p:nvSpPr>
          <p:cNvPr id="3" name="Title 2">
            <a:extLst>
              <a:ext uri="{FF2B5EF4-FFF2-40B4-BE49-F238E27FC236}">
                <a16:creationId xmlns:a16="http://schemas.microsoft.com/office/drawing/2014/main" id="{7FF16014-1602-A323-B2BE-1E9E876B089E}"/>
              </a:ext>
            </a:extLst>
          </p:cNvPr>
          <p:cNvSpPr>
            <a:spLocks noGrp="1"/>
          </p:cNvSpPr>
          <p:nvPr>
            <p:ph type="title"/>
          </p:nvPr>
        </p:nvSpPr>
        <p:spPr>
          <a:prstGeom prst="rect">
            <a:avLst/>
          </a:prstGeom>
        </p:spPr>
        <p:txBody>
          <a:bodyPr>
            <a:normAutofit/>
          </a:bodyPr>
          <a:lstStyle/>
          <a:p>
            <a:r>
              <a:rPr lang="en-GB" noProof="0" dirty="0"/>
              <a:t>Trials &amp; Analysis</a:t>
            </a:r>
          </a:p>
        </p:txBody>
      </p:sp>
      <p:pic>
        <p:nvPicPr>
          <p:cNvPr id="4" name="Picture 3" descr="A screenshot of a computer&#10;&#10;AI-generated content may be incorrect.">
            <a:extLst>
              <a:ext uri="{FF2B5EF4-FFF2-40B4-BE49-F238E27FC236}">
                <a16:creationId xmlns:a16="http://schemas.microsoft.com/office/drawing/2014/main" id="{64A6B791-C33D-F1A0-ABB5-E992DCD1A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7219" y="862379"/>
            <a:ext cx="5714022" cy="3362068"/>
          </a:xfrm>
          <a:prstGeom prst="rect">
            <a:avLst/>
          </a:prstGeom>
        </p:spPr>
      </p:pic>
      <p:pic>
        <p:nvPicPr>
          <p:cNvPr id="6" name="Picture 5">
            <a:extLst>
              <a:ext uri="{FF2B5EF4-FFF2-40B4-BE49-F238E27FC236}">
                <a16:creationId xmlns:a16="http://schemas.microsoft.com/office/drawing/2014/main" id="{4AF66B14-41E7-9305-F8F0-2C1BDCEA69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1000" y="3051251"/>
            <a:ext cx="5784691" cy="3362068"/>
          </a:xfrm>
          <a:prstGeom prst="rect">
            <a:avLst/>
          </a:prstGeom>
        </p:spPr>
      </p:pic>
    </p:spTree>
    <p:extLst>
      <p:ext uri="{BB962C8B-B14F-4D97-AF65-F5344CB8AC3E}">
        <p14:creationId xmlns:p14="http://schemas.microsoft.com/office/powerpoint/2010/main" val="20953405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95B59-4D4B-ACAA-3C47-6D9FF220C33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CE5151D-757A-2951-28EF-7A3120B2872E}"/>
              </a:ext>
            </a:extLst>
          </p:cNvPr>
          <p:cNvSpPr>
            <a:spLocks noGrp="1"/>
          </p:cNvSpPr>
          <p:nvPr>
            <p:ph type="title"/>
          </p:nvPr>
        </p:nvSpPr>
        <p:spPr>
          <a:prstGeom prst="rect">
            <a:avLst/>
          </a:prstGeom>
        </p:spPr>
        <p:txBody>
          <a:bodyPr>
            <a:normAutofit/>
          </a:bodyPr>
          <a:lstStyle/>
          <a:p>
            <a:r>
              <a:rPr lang="en-GB" noProof="0" dirty="0"/>
              <a:t>Transition to Business as Usual (1 of 3)</a:t>
            </a:r>
          </a:p>
        </p:txBody>
      </p:sp>
      <p:sp>
        <p:nvSpPr>
          <p:cNvPr id="10" name="Text Placeholder 6">
            <a:extLst>
              <a:ext uri="{FF2B5EF4-FFF2-40B4-BE49-F238E27FC236}">
                <a16:creationId xmlns:a16="http://schemas.microsoft.com/office/drawing/2014/main" id="{FA91798D-899A-1264-0BFF-3F6BAFBA8167}"/>
              </a:ext>
            </a:extLst>
          </p:cNvPr>
          <p:cNvSpPr txBox="1">
            <a:spLocks/>
          </p:cNvSpPr>
          <p:nvPr/>
        </p:nvSpPr>
        <p:spPr>
          <a:xfrm>
            <a:off x="406400" y="933633"/>
            <a:ext cx="11338560" cy="5345247"/>
          </a:xfrm>
          <a:prstGeom prst="rect">
            <a:avLst/>
          </a:prstGeom>
        </p:spPr>
        <p:txBody>
          <a:bodyPr lIns="0"/>
          <a:lstStyle>
            <a:lvl1pPr marL="0" indent="0" algn="l" defTabSz="331171" rtl="0" eaLnBrk="1" fontAlgn="base" hangingPunct="1">
              <a:lnSpc>
                <a:spcPct val="120000"/>
              </a:lnSpc>
              <a:spcBef>
                <a:spcPts val="0"/>
              </a:spcBef>
              <a:spcAft>
                <a:spcPts val="600"/>
              </a:spcAft>
              <a:buClr>
                <a:schemeClr val="tx1"/>
              </a:buClr>
              <a:buFontTx/>
              <a:buNone/>
              <a:defRPr sz="1100" b="0" i="0" kern="1200">
                <a:solidFill>
                  <a:schemeClr val="tx1"/>
                </a:solidFill>
                <a:latin typeface="+mn-lt"/>
                <a:ea typeface="IberPangea Text Light" panose="020B0404000000000000" pitchFamily="34" charset="0"/>
                <a:cs typeface="IberPangea Text Light" panose="020B0404000000000000" pitchFamily="34" charset="0"/>
              </a:defRPr>
            </a:lvl1pPr>
            <a:lvl2pPr marL="0" indent="0" algn="l" defTabSz="331171" rtl="0" eaLnBrk="1" fontAlgn="base" hangingPunct="1">
              <a:lnSpc>
                <a:spcPct val="120000"/>
              </a:lnSpc>
              <a:spcBef>
                <a:spcPts val="0"/>
              </a:spcBef>
              <a:spcAft>
                <a:spcPts val="0"/>
              </a:spcAft>
              <a:buClr>
                <a:schemeClr val="tx1"/>
              </a:buClr>
              <a:buFont typeface="Arial"/>
              <a:buNone/>
              <a:tabLst/>
              <a:defRPr sz="1100" b="1" i="0" kern="1200">
                <a:solidFill>
                  <a:schemeClr val="accent1"/>
                </a:solidFill>
                <a:latin typeface="+mn-lt"/>
                <a:ea typeface="IberPangea Text SmBold" panose="020B0504000000000000" pitchFamily="34" charset="0"/>
                <a:cs typeface="IberPangea Text SmBold" panose="020B0504000000000000" pitchFamily="34" charset="0"/>
              </a:defRPr>
            </a:lvl2pPr>
            <a:lvl3pPr marL="111125" indent="-107950" algn="l" defTabSz="331171"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3pPr>
            <a:lvl4pPr marL="231775" indent="-115888" algn="l"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4pPr>
            <a:lvl5pPr marL="357188" indent="-120650" algn="l"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5pPr>
            <a:lvl6pPr marL="154769" indent="-142863" algn="l" defTabSz="1828549" rtl="0" eaLnBrk="1" latinLnBrk="0" hangingPunct="1">
              <a:lnSpc>
                <a:spcPct val="100000"/>
              </a:lnSpc>
              <a:spcBef>
                <a:spcPts val="1000"/>
              </a:spcBef>
              <a:buClr>
                <a:schemeClr val="tx2"/>
              </a:buClr>
              <a:buSzPct val="100000"/>
              <a:buFont typeface="Arial" panose="020B0604020202020204" pitchFamily="34" charset="0"/>
              <a:buChar char="•"/>
              <a:tabLst/>
              <a:defRPr sz="1000" b="0" i="0" kern="1200">
                <a:solidFill>
                  <a:schemeClr val="accent4"/>
                </a:solidFill>
                <a:latin typeface="IberPangea Text" panose="020B0504000000000000" pitchFamily="34" charset="0"/>
                <a:ea typeface="IberPangea Text" panose="020B0504000000000000" pitchFamily="34" charset="0"/>
                <a:cs typeface="IberPangea Text" panose="020B0504000000000000" pitchFamily="34" charset="0"/>
              </a:defRPr>
            </a:lvl6pPr>
            <a:lvl7pPr marL="5942783"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057"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331"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1"/>
            <a:r>
              <a:rPr lang="en-GB" sz="1800" dirty="0"/>
              <a:t>The original project submission, in October 2020, had assumed a simple low-cost transition to BaU.</a:t>
            </a:r>
          </a:p>
          <a:p>
            <a:r>
              <a:rPr lang="en-GB" sz="1600" dirty="0">
                <a:solidFill>
                  <a:schemeClr val="tx2"/>
                </a:solidFill>
              </a:rPr>
              <a:t>A lot has happened in that 5-year period, and the focus of Voltage Management in the industry has changed, with competing voices on what changes and for what purposes should occur.</a:t>
            </a:r>
          </a:p>
          <a:p>
            <a:endParaRPr lang="en-GB" sz="1800" dirty="0"/>
          </a:p>
          <a:p>
            <a:pPr lvl="1"/>
            <a:r>
              <a:rPr lang="en-GB" sz="1800" dirty="0"/>
              <a:t>Project Context</a:t>
            </a:r>
          </a:p>
          <a:p>
            <a:r>
              <a:rPr lang="en-GB" sz="1600" dirty="0">
                <a:solidFill>
                  <a:schemeClr val="tx2"/>
                </a:solidFill>
              </a:rPr>
              <a:t>QUEST functionality has delivered the intended and expected outcomes, but….</a:t>
            </a:r>
          </a:p>
          <a:p>
            <a:pPr marL="285750" indent="-285750">
              <a:buFont typeface="Arial" panose="020B0604020202020204" pitchFamily="34" charset="0"/>
              <a:buChar char="•"/>
            </a:pPr>
            <a:r>
              <a:rPr lang="en-GB" sz="1600" dirty="0">
                <a:solidFill>
                  <a:schemeClr val="tx2"/>
                </a:solidFill>
              </a:rPr>
              <a:t>The IT infrastructure changes, required to mitigate the enhanced cyber risk, impacted the degree of integration with existing control room systems that could be achieved in the project. </a:t>
            </a:r>
          </a:p>
          <a:p>
            <a:pPr marL="285750" indent="-285750">
              <a:buFont typeface="Arial" panose="020B0604020202020204" pitchFamily="34" charset="0"/>
              <a:buChar char="•"/>
            </a:pPr>
            <a:r>
              <a:rPr lang="en-GB" sz="1600" dirty="0">
                <a:solidFill>
                  <a:schemeClr val="tx2"/>
                </a:solidFill>
              </a:rPr>
              <a:t>A BaU solution would need to include design and configuration work for this integration.</a:t>
            </a:r>
          </a:p>
          <a:p>
            <a:endParaRPr lang="en-GB" sz="1800" dirty="0"/>
          </a:p>
          <a:p>
            <a:r>
              <a:rPr lang="en-GB" sz="1600" dirty="0">
                <a:solidFill>
                  <a:schemeClr val="tx2"/>
                </a:solidFill>
              </a:rPr>
              <a:t>However, </a:t>
            </a:r>
          </a:p>
          <a:p>
            <a:pPr marL="447675" indent="-184150">
              <a:buFont typeface="Arial" panose="020B0604020202020204" pitchFamily="34" charset="0"/>
              <a:buChar char="•"/>
            </a:pPr>
            <a:r>
              <a:rPr lang="en-GB" sz="1600" dirty="0">
                <a:solidFill>
                  <a:schemeClr val="tx2"/>
                </a:solidFill>
              </a:rPr>
              <a:t>The core QUEST software is written and understood</a:t>
            </a:r>
          </a:p>
          <a:p>
            <a:pPr marL="447675" indent="-184150">
              <a:buFont typeface="Arial" panose="020B0604020202020204" pitchFamily="34" charset="0"/>
              <a:buChar char="•"/>
            </a:pPr>
            <a:r>
              <a:rPr lang="en-GB" sz="1600" dirty="0">
                <a:solidFill>
                  <a:schemeClr val="tx2"/>
                </a:solidFill>
              </a:rPr>
              <a:t>Modifications to include lessons learnt in the project was planned for</a:t>
            </a:r>
          </a:p>
          <a:p>
            <a:pPr marL="447675" indent="-184150">
              <a:buFont typeface="Arial" panose="020B0604020202020204" pitchFamily="34" charset="0"/>
              <a:buChar char="•"/>
            </a:pPr>
            <a:r>
              <a:rPr lang="en-GB" sz="1600" dirty="0">
                <a:solidFill>
                  <a:schemeClr val="tx2"/>
                </a:solidFill>
              </a:rPr>
              <a:t>System integration with other NMS functionality is core SE &amp; SP ENW skill set</a:t>
            </a:r>
          </a:p>
          <a:p>
            <a:endParaRPr lang="en-GB" sz="1600" dirty="0">
              <a:solidFill>
                <a:schemeClr val="tx2"/>
              </a:solidFill>
            </a:endParaRPr>
          </a:p>
          <a:p>
            <a:endParaRPr lang="en-GB" dirty="0"/>
          </a:p>
          <a:p>
            <a:endParaRPr lang="en-GB" dirty="0"/>
          </a:p>
        </p:txBody>
      </p:sp>
      <p:pic>
        <p:nvPicPr>
          <p:cNvPr id="2" name="Picture 1">
            <a:extLst>
              <a:ext uri="{FF2B5EF4-FFF2-40B4-BE49-F238E27FC236}">
                <a16:creationId xmlns:a16="http://schemas.microsoft.com/office/drawing/2014/main" id="{63661BE7-74B4-EAD2-D72A-14672E4EFA23}"/>
              </a:ext>
            </a:extLst>
          </p:cNvPr>
          <p:cNvPicPr>
            <a:picLocks noChangeAspect="1"/>
          </p:cNvPicPr>
          <p:nvPr/>
        </p:nvPicPr>
        <p:blipFill>
          <a:blip r:embed="rId3"/>
          <a:stretch>
            <a:fillRect/>
          </a:stretch>
        </p:blipFill>
        <p:spPr>
          <a:xfrm>
            <a:off x="9124849" y="4997664"/>
            <a:ext cx="2166026" cy="1311696"/>
          </a:xfrm>
          <a:prstGeom prst="rect">
            <a:avLst/>
          </a:prstGeom>
        </p:spPr>
      </p:pic>
    </p:spTree>
    <p:extLst>
      <p:ext uri="{BB962C8B-B14F-4D97-AF65-F5344CB8AC3E}">
        <p14:creationId xmlns:p14="http://schemas.microsoft.com/office/powerpoint/2010/main" val="4518798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9FC7B-FF0D-7A4C-8D65-80F55BCD0FA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24B715B-833D-18FF-C0C9-6A7E6D895211}"/>
              </a:ext>
            </a:extLst>
          </p:cNvPr>
          <p:cNvSpPr>
            <a:spLocks noGrp="1"/>
          </p:cNvSpPr>
          <p:nvPr>
            <p:ph type="body" sz="quarter" idx="11"/>
          </p:nvPr>
        </p:nvSpPr>
        <p:spPr>
          <a:xfrm>
            <a:off x="406797" y="785904"/>
            <a:ext cx="6251178" cy="5524896"/>
          </a:xfrm>
        </p:spPr>
        <p:txBody>
          <a:bodyPr/>
          <a:lstStyle/>
          <a:p>
            <a:pPr lvl="1"/>
            <a:r>
              <a:rPr lang="en-GB" sz="2000" noProof="0" dirty="0"/>
              <a:t>Organisational Context</a:t>
            </a:r>
          </a:p>
          <a:p>
            <a:r>
              <a:rPr lang="en-GB" sz="1600" dirty="0">
                <a:solidFill>
                  <a:schemeClr val="tx2"/>
                </a:solidFill>
              </a:rPr>
              <a:t>CLASS has been commercially operational since 2019.</a:t>
            </a:r>
          </a:p>
          <a:p>
            <a:r>
              <a:rPr lang="en-GB" sz="1600" dirty="0">
                <a:solidFill>
                  <a:schemeClr val="tx2"/>
                </a:solidFill>
              </a:rPr>
              <a:t>In 2024, NESO flagged a market change to the “Optional Fast Reserve” market, resulting in system changes being required for CLASS to contribute to the new “Slow Reserve” market.  </a:t>
            </a:r>
          </a:p>
          <a:p>
            <a:endParaRPr lang="en-GB" sz="1600" dirty="0">
              <a:solidFill>
                <a:schemeClr val="tx2"/>
              </a:solidFill>
            </a:endParaRPr>
          </a:p>
          <a:p>
            <a:r>
              <a:rPr lang="en-GB" sz="1600" dirty="0">
                <a:solidFill>
                  <a:schemeClr val="tx2"/>
                </a:solidFill>
              </a:rPr>
              <a:t>Whilst this did not immediately impact the QUEST project, it does mean QUEST software will need updating to reflect the necessary changes now being made to the CLASS software.</a:t>
            </a:r>
          </a:p>
          <a:p>
            <a:endParaRPr lang="en-GB" sz="1600" dirty="0">
              <a:solidFill>
                <a:schemeClr val="tx2"/>
              </a:solidFill>
            </a:endParaRPr>
          </a:p>
          <a:p>
            <a:r>
              <a:rPr lang="en-GB" sz="1600" dirty="0">
                <a:solidFill>
                  <a:schemeClr val="tx2"/>
                </a:solidFill>
              </a:rPr>
              <a:t>During the project, the core SP ENW NMS product became due for an upgrade. The work to deliver the latest NMS functionality is due to complete in 2026. </a:t>
            </a:r>
          </a:p>
          <a:p>
            <a:endParaRPr lang="en-GB" sz="1600" dirty="0">
              <a:solidFill>
                <a:schemeClr val="tx2"/>
              </a:solidFill>
            </a:endParaRPr>
          </a:p>
          <a:p>
            <a:r>
              <a:rPr lang="en-GB" sz="1600" dirty="0">
                <a:solidFill>
                  <a:schemeClr val="tx2"/>
                </a:solidFill>
              </a:rPr>
              <a:t>This will also result in changes to the QUEST software before its integration into the upgraded NMS system. </a:t>
            </a:r>
            <a:endParaRPr lang="en-GB" noProof="0" dirty="0"/>
          </a:p>
        </p:txBody>
      </p:sp>
      <p:sp>
        <p:nvSpPr>
          <p:cNvPr id="3" name="Title 2">
            <a:extLst>
              <a:ext uri="{FF2B5EF4-FFF2-40B4-BE49-F238E27FC236}">
                <a16:creationId xmlns:a16="http://schemas.microsoft.com/office/drawing/2014/main" id="{B39A35CE-66CA-6CA4-697D-1CD11339AE57}"/>
              </a:ext>
            </a:extLst>
          </p:cNvPr>
          <p:cNvSpPr>
            <a:spLocks noGrp="1"/>
          </p:cNvSpPr>
          <p:nvPr>
            <p:ph type="title"/>
          </p:nvPr>
        </p:nvSpPr>
        <p:spPr>
          <a:prstGeom prst="rect">
            <a:avLst/>
          </a:prstGeom>
        </p:spPr>
        <p:txBody>
          <a:bodyPr>
            <a:normAutofit/>
          </a:bodyPr>
          <a:lstStyle/>
          <a:p>
            <a:r>
              <a:rPr lang="en-GB" noProof="0" dirty="0"/>
              <a:t>Transition to Business as Usual (2 of 3)</a:t>
            </a:r>
          </a:p>
        </p:txBody>
      </p:sp>
      <p:pic>
        <p:nvPicPr>
          <p:cNvPr id="5" name="Picture 4" descr="A bridge over a body of water&#10;&#10;AI-generated content may be incorrect.">
            <a:extLst>
              <a:ext uri="{FF2B5EF4-FFF2-40B4-BE49-F238E27FC236}">
                <a16:creationId xmlns:a16="http://schemas.microsoft.com/office/drawing/2014/main" id="{1A33454C-7D05-F817-6961-0BB823E50231}"/>
              </a:ext>
            </a:extLst>
          </p:cNvPr>
          <p:cNvPicPr>
            <a:picLocks noChangeAspect="1"/>
          </p:cNvPicPr>
          <p:nvPr/>
        </p:nvPicPr>
        <p:blipFill>
          <a:blip r:embed="rId3">
            <a:extLst>
              <a:ext uri="{28A0092B-C50C-407E-A947-70E740481C1C}">
                <a14:useLocalDpi xmlns:a14="http://schemas.microsoft.com/office/drawing/2010/main" val="0"/>
              </a:ext>
            </a:extLst>
          </a:blip>
          <a:srcRect l="17083"/>
          <a:stretch>
            <a:fillRect/>
          </a:stretch>
        </p:blipFill>
        <p:spPr>
          <a:xfrm>
            <a:off x="6770062" y="1366179"/>
            <a:ext cx="5124003" cy="4125642"/>
          </a:xfrm>
          <a:prstGeom prst="rect">
            <a:avLst/>
          </a:prstGeom>
        </p:spPr>
      </p:pic>
    </p:spTree>
    <p:extLst>
      <p:ext uri="{BB962C8B-B14F-4D97-AF65-F5344CB8AC3E}">
        <p14:creationId xmlns:p14="http://schemas.microsoft.com/office/powerpoint/2010/main" val="595469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Iberdrola Covers">
  <a:themeElements>
    <a:clrScheme name="Iberdrola 2023">
      <a:dk1>
        <a:srgbClr val="3A3734"/>
      </a:dk1>
      <a:lt1>
        <a:srgbClr val="FFFFFF"/>
      </a:lt1>
      <a:dk2>
        <a:srgbClr val="00402A"/>
      </a:dk2>
      <a:lt2>
        <a:srgbClr val="DCEBE1"/>
      </a:lt2>
      <a:accent1>
        <a:srgbClr val="008C38"/>
      </a:accent1>
      <a:accent2>
        <a:srgbClr val="00A343"/>
      </a:accent2>
      <a:accent3>
        <a:srgbClr val="26BF64"/>
      </a:accent3>
      <a:accent4>
        <a:srgbClr val="5BD38C"/>
      </a:accent4>
      <a:accent5>
        <a:srgbClr val="0792E5"/>
      </a:accent5>
      <a:accent6>
        <a:srgbClr val="E3850D"/>
      </a:accent6>
      <a:hlink>
        <a:srgbClr val="008C38"/>
      </a:hlink>
      <a:folHlink>
        <a:srgbClr val="008C38"/>
      </a:folHlink>
    </a:clrScheme>
    <a:fontScheme name="Iberdrola">
      <a:majorFont>
        <a:latin typeface="IberPangea Text"/>
        <a:ea typeface=""/>
        <a:cs typeface=""/>
      </a:majorFont>
      <a:minorFont>
        <a:latin typeface="IberPangea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100" dirty="0" err="1" smtClean="0">
            <a:latin typeface="+mn-lt"/>
            <a:ea typeface="IberPangea Text Light" panose="020B0404000000000000" pitchFamily="34" charset="0"/>
            <a:cs typeface="IberPangea Text Light" panose="020B0404000000000000" pitchFamily="34" charset="0"/>
          </a:defRPr>
        </a:defPPr>
      </a:lstStyle>
    </a:txDef>
  </a:objectDefaults>
  <a:extraClrSchemeLst/>
  <a:extLst>
    <a:ext uri="{05A4C25C-085E-4340-85A3-A5531E510DB2}">
      <thm15:themeFamily xmlns:thm15="http://schemas.microsoft.com/office/thememl/2012/main" name="SP ENW Template Full Toolkit" id="{A733BD2A-A236-40F9-A9C0-9B1491C35C89}" vid="{D17F9C20-B5DD-4954-9745-4E202AD6DD74}"/>
    </a:ext>
  </a:extLst>
</a:theme>
</file>

<file path=ppt/theme/theme2.xml><?xml version="1.0" encoding="utf-8"?>
<a:theme xmlns:a="http://schemas.openxmlformats.org/drawingml/2006/main" name="Iberdrola Content">
  <a:themeElements>
    <a:clrScheme name="Iberdrola 2023">
      <a:dk1>
        <a:srgbClr val="3A3734"/>
      </a:dk1>
      <a:lt1>
        <a:srgbClr val="FFFFFF"/>
      </a:lt1>
      <a:dk2>
        <a:srgbClr val="00402A"/>
      </a:dk2>
      <a:lt2>
        <a:srgbClr val="DCEBE1"/>
      </a:lt2>
      <a:accent1>
        <a:srgbClr val="008C38"/>
      </a:accent1>
      <a:accent2>
        <a:srgbClr val="00A343"/>
      </a:accent2>
      <a:accent3>
        <a:srgbClr val="26BF64"/>
      </a:accent3>
      <a:accent4>
        <a:srgbClr val="5BD38C"/>
      </a:accent4>
      <a:accent5>
        <a:srgbClr val="0792E5"/>
      </a:accent5>
      <a:accent6>
        <a:srgbClr val="E3850D"/>
      </a:accent6>
      <a:hlink>
        <a:srgbClr val="008C38"/>
      </a:hlink>
      <a:folHlink>
        <a:srgbClr val="008C38"/>
      </a:folHlink>
    </a:clrScheme>
    <a:fontScheme name="Iberdrola">
      <a:majorFont>
        <a:latin typeface="IberPangea Text"/>
        <a:ea typeface=""/>
        <a:cs typeface=""/>
      </a:majorFont>
      <a:minorFont>
        <a:latin typeface="IberPangea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100" dirty="0" smtClean="0">
            <a:latin typeface="IberPangea Text Light" panose="020B0404000000000000" pitchFamily="34" charset="0"/>
            <a:ea typeface="IberPangea Text Light" panose="020B0404000000000000" pitchFamily="34" charset="0"/>
            <a:cs typeface="IberPangea Text Light" panose="020B0404000000000000" pitchFamily="34" charset="0"/>
          </a:defRPr>
        </a:defPPr>
      </a:lstStyle>
    </a:txDef>
  </a:objectDefaults>
  <a:extraClrSchemeLst/>
  <a:extLst>
    <a:ext uri="{05A4C25C-085E-4340-85A3-A5531E510DB2}">
      <thm15:themeFamily xmlns:thm15="http://schemas.microsoft.com/office/thememl/2012/main" name="SP ENW Template Full Toolkit" id="{A733BD2A-A236-40F9-A9C0-9B1491C35C89}" vid="{9F21CB61-6BDC-4184-B703-DC673A87DB3E}"/>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Standard document" ma:contentTypeID="0x01010055EC0C04E2A56343934CC8A7786F2AE000763A5330082134469DD445D89920F2FD" ma:contentTypeVersion="10" ma:contentTypeDescription="A standard document which will be visible to all colleagues." ma:contentTypeScope="" ma:versionID="b1d5bcfb9862736bf837c99d336ebda1">
  <xsd:schema xmlns:xsd="http://www.w3.org/2001/XMLSchema" xmlns:xs="http://www.w3.org/2001/XMLSchema" xmlns:p="http://schemas.microsoft.com/office/2006/metadata/properties" xmlns:ns2="70c30e90-425e-4146-9be7-9f556c1d876f" xmlns:ns3="17d2fee1-5b2b-41c0-b778-37b04b8f2513" xmlns:ns4="b1fc71a9-969a-470e-a049-d3c9a038fb07" targetNamespace="http://schemas.microsoft.com/office/2006/metadata/properties" ma:root="true" ma:fieldsID="3ea87ac66ecd9be587fcb7abe5ea86df" ns2:_="" ns3:_="" ns4:_="">
    <xsd:import namespace="70c30e90-425e-4146-9be7-9f556c1d876f"/>
    <xsd:import namespace="17d2fee1-5b2b-41c0-b778-37b04b8f2513"/>
    <xsd:import namespace="b1fc71a9-969a-470e-a049-d3c9a038fb07"/>
    <xsd:element name="properties">
      <xsd:complexType>
        <xsd:sequence>
          <xsd:element name="documentManagement">
            <xsd:complexType>
              <xsd:all>
                <xsd:element ref="ns2:p2f9878ed30f499cad40650e3d906d29" minOccurs="0"/>
                <xsd:element ref="ns3:TaxCatchAll" minOccurs="0"/>
                <xsd:element ref="ns3:TaxCatchAllLabel" minOccurs="0"/>
                <xsd:element ref="ns4:MediaServiceMetadata" minOccurs="0"/>
                <xsd:element ref="ns4:MediaServiceFastMetadata"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c30e90-425e-4146-9be7-9f556c1d876f" elementFormDefault="qualified">
    <xsd:import namespace="http://schemas.microsoft.com/office/2006/documentManagement/types"/>
    <xsd:import namespace="http://schemas.microsoft.com/office/infopath/2007/PartnerControls"/>
    <xsd:element name="p2f9878ed30f499cad40650e3d906d29" ma:index="8" nillable="true" ma:taxonomy="true" ma:internalName="p2f9878ed30f499cad40650e3d906d29" ma:taxonomyFieldName="Tag" ma:displayName="Volt tags" ma:default="" ma:fieldId="{92f9878e-d30f-499c-ad40-650e3d906d29}" ma:taxonomyMulti="true" ma:sspId="067db64c-bf56-4c9f-89db-b6c5b68a7903" ma:termSetId="b9d8ef69-7a19-4330-8e20-ec1d7934eb5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7d2fee1-5b2b-41c0-b778-37b04b8f2513"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cbe222a0-b9b3-4c46-989c-c0dc20ebe84e}" ma:internalName="TaxCatchAll" ma:showField="CatchAllData" ma:web="70c30e90-425e-4146-9be7-9f556c1d876f">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cbe222a0-b9b3-4c46-989c-c0dc20ebe84e}" ma:internalName="TaxCatchAllLabel" ma:readOnly="true" ma:showField="CatchAllDataLabel" ma:web="70c30e90-425e-4146-9be7-9f556c1d876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1fc71a9-969a-470e-a049-d3c9a038fb07"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7d2fee1-5b2b-41c0-b778-37b04b8f2513">
      <Value>115</Value>
    </TaxCatchAll>
    <p2f9878ed30f499cad40650e3d906d29 xmlns="70c30e90-425e-4146-9be7-9f556c1d876f">
      <Terms xmlns="http://schemas.microsoft.com/office/infopath/2007/PartnerControls">
        <TermInfo xmlns="http://schemas.microsoft.com/office/infopath/2007/PartnerControls">
          <TermName xmlns="http://schemas.microsoft.com/office/infopath/2007/PartnerControls">Our brand</TermName>
          <TermId xmlns="http://schemas.microsoft.com/office/infopath/2007/PartnerControls">bfdbe6fa-451f-4ab7-8705-ede2eca15d59</TermId>
        </TermInfo>
      </Terms>
    </p2f9878ed30f499cad40650e3d906d29>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86D30A-338C-4F70-A97F-745358261C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c30e90-425e-4146-9be7-9f556c1d876f"/>
    <ds:schemaRef ds:uri="17d2fee1-5b2b-41c0-b778-37b04b8f2513"/>
    <ds:schemaRef ds:uri="b1fc71a9-969a-470e-a049-d3c9a038fb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225985-E045-4255-A5C0-29440C646005}">
  <ds:schemaRefs>
    <ds:schemaRef ds:uri="http://purl.org/dc/dcmitype/"/>
    <ds:schemaRef ds:uri="http://purl.org/dc/elements/1.1/"/>
    <ds:schemaRef ds:uri="http://purl.org/dc/terms/"/>
    <ds:schemaRef ds:uri="http://schemas.microsoft.com/office/2006/documentManagement/types"/>
    <ds:schemaRef ds:uri="http://schemas.microsoft.com/office/infopath/2007/PartnerControls"/>
    <ds:schemaRef ds:uri="b196ffa9-5a60-4d29-b06e-ee8cd3f24d98"/>
    <ds:schemaRef ds:uri="http://www.w3.org/XML/1998/namespace"/>
    <ds:schemaRef ds:uri="http://schemas.openxmlformats.org/package/2006/metadata/core-properties"/>
    <ds:schemaRef ds:uri="106cf1b1-6dd6-4858-a125-4e856adba774"/>
    <ds:schemaRef ds:uri="http://schemas.microsoft.com/office/2006/metadata/properties"/>
    <ds:schemaRef ds:uri="17d2fee1-5b2b-41c0-b778-37b04b8f2513"/>
    <ds:schemaRef ds:uri="70c30e90-425e-4146-9be7-9f556c1d876f"/>
  </ds:schemaRefs>
</ds:datastoreItem>
</file>

<file path=customXml/itemProps3.xml><?xml version="1.0" encoding="utf-8"?>
<ds:datastoreItem xmlns:ds="http://schemas.openxmlformats.org/officeDocument/2006/customXml" ds:itemID="{D3DDD001-9B15-44EC-92D4-F0985AA8E5AC}">
  <ds:schemaRefs>
    <ds:schemaRef ds:uri="http://schemas.microsoft.com/sharepoint/v3/contenttype/forms"/>
  </ds:schemaRefs>
</ds:datastoreItem>
</file>

<file path=docMetadata/LabelInfo.xml><?xml version="1.0" encoding="utf-8"?>
<clbl:labelList xmlns:clbl="http://schemas.microsoft.com/office/2020/mipLabelMetadata">
  <clbl:label id="{38901ed9-ed9f-4b79-83a5-787e5ae6e876}" enabled="0" method="" siteId="{38901ed9-ed9f-4b79-83a5-787e5ae6e876}" removed="1"/>
</clbl:labelList>
</file>

<file path=docProps/app.xml><?xml version="1.0" encoding="utf-8"?>
<Properties xmlns="http://schemas.openxmlformats.org/officeDocument/2006/extended-properties" xmlns:vt="http://schemas.openxmlformats.org/officeDocument/2006/docPropsVTypes">
  <Template>SP ENW Template Full Toolkit</Template>
  <TotalTime>1057</TotalTime>
  <Words>1273</Words>
  <Application>Microsoft Office PowerPoint</Application>
  <PresentationFormat>Widescreen</PresentationFormat>
  <Paragraphs>153</Paragraphs>
  <Slides>13</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IberPangea Text</vt:lpstr>
      <vt:lpstr>IberPangea Text Light</vt:lpstr>
      <vt:lpstr>Arial</vt:lpstr>
      <vt:lpstr>Calibri</vt:lpstr>
      <vt:lpstr>Iberdrola Covers</vt:lpstr>
      <vt:lpstr>Iberdrola Content</vt:lpstr>
      <vt:lpstr>QUEST Integrated Voltage Management</vt:lpstr>
      <vt:lpstr>QUEST Explained</vt:lpstr>
      <vt:lpstr>The Project</vt:lpstr>
      <vt:lpstr>Headline Findings (1 of 3)</vt:lpstr>
      <vt:lpstr>Headline Findings (2 of 3)</vt:lpstr>
      <vt:lpstr>Headline Findings (3 of 3)</vt:lpstr>
      <vt:lpstr>Trials &amp; Analysis</vt:lpstr>
      <vt:lpstr>Transition to Business as Usual (1 of 3)</vt:lpstr>
      <vt:lpstr>Transition to Business as Usual (2 of 3)</vt:lpstr>
      <vt:lpstr>Transition to Business as Usual (3 of 3)</vt:lpstr>
      <vt:lpstr>Deliverables and Next Steps</vt:lpstr>
      <vt:lpstr>Want to know more?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Howard, Andrew</dc:creator>
  <cp:keywords/>
  <dc:description/>
  <cp:lastModifiedBy>Wilson, Elizabeth</cp:lastModifiedBy>
  <cp:revision>43</cp:revision>
  <cp:lastPrinted>2019-12-02T13:37:01Z</cp:lastPrinted>
  <dcterms:created xsi:type="dcterms:W3CDTF">2025-09-10T14:38:49Z</dcterms:created>
  <dcterms:modified xsi:type="dcterms:W3CDTF">2025-10-15T14:51:53Z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0x01010055EC0C04E2A56343934CC8A7786F2AE000763A5330082134469DD445D89920F2FD</vt:lpwstr>
  </property>
  <property fmtid="{D5CDD505-2E9C-101B-9397-08002B2CF9AE}" pid="3" name="MediaServiceImageTags">
    <vt:lpwstr/>
  </property>
  <property fmtid="{D5CDD505-2E9C-101B-9397-08002B2CF9AE}" pid="4" name="MSIP_Label_d32f0275-94c0-4834-8681-ea2ffb7df5b5_Enabled">
    <vt:lpwstr>true</vt:lpwstr>
  </property>
  <property fmtid="{D5CDD505-2E9C-101B-9397-08002B2CF9AE}" pid="5" name="MSIP_Label_d32f0275-94c0-4834-8681-ea2ffb7df5b5_SetDate">
    <vt:lpwstr>2023-09-15T13:31:05Z</vt:lpwstr>
  </property>
  <property fmtid="{D5CDD505-2E9C-101B-9397-08002B2CF9AE}" pid="6" name="MSIP_Label_d32f0275-94c0-4834-8681-ea2ffb7df5b5_Method">
    <vt:lpwstr>Privileged</vt:lpwstr>
  </property>
  <property fmtid="{D5CDD505-2E9C-101B-9397-08002B2CF9AE}" pid="7" name="MSIP_Label_d32f0275-94c0-4834-8681-ea2ffb7df5b5_Name">
    <vt:lpwstr>Secret</vt:lpwstr>
  </property>
  <property fmtid="{D5CDD505-2E9C-101B-9397-08002B2CF9AE}" pid="8" name="MSIP_Label_d32f0275-94c0-4834-8681-ea2ffb7df5b5_SiteId">
    <vt:lpwstr>031a09bc-a2bf-44df-888e-4e09355b7a24</vt:lpwstr>
  </property>
  <property fmtid="{D5CDD505-2E9C-101B-9397-08002B2CF9AE}" pid="9" name="MSIP_Label_d32f0275-94c0-4834-8681-ea2ffb7df5b5_ActionId">
    <vt:lpwstr>ae53478b-73b4-492d-b18c-8be3dee29342</vt:lpwstr>
  </property>
  <property fmtid="{D5CDD505-2E9C-101B-9397-08002B2CF9AE}" pid="10" name="MSIP_Label_d32f0275-94c0-4834-8681-ea2ffb7df5b5_ContentBits">
    <vt:lpwstr>2</vt:lpwstr>
  </property>
  <property fmtid="{D5CDD505-2E9C-101B-9397-08002B2CF9AE}" pid="11" name="Tag">
    <vt:lpwstr>115;#Our brand|bfdbe6fa-451f-4ab7-8705-ede2eca15d59</vt:lpwstr>
  </property>
</Properties>
</file>